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4" r:id="rId2"/>
    <p:sldId id="267" r:id="rId3"/>
    <p:sldId id="295" r:id="rId4"/>
    <p:sldId id="268" r:id="rId5"/>
    <p:sldId id="269" r:id="rId6"/>
    <p:sldId id="284" r:id="rId7"/>
    <p:sldId id="320" r:id="rId8"/>
    <p:sldId id="300" r:id="rId9"/>
    <p:sldId id="287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289" r:id="rId20"/>
    <p:sldId id="296" r:id="rId21"/>
    <p:sldId id="288" r:id="rId22"/>
    <p:sldId id="270" r:id="rId23"/>
    <p:sldId id="301" r:id="rId24"/>
    <p:sldId id="302" r:id="rId25"/>
    <p:sldId id="303" r:id="rId26"/>
    <p:sldId id="304" r:id="rId27"/>
    <p:sldId id="305" r:id="rId28"/>
    <p:sldId id="306" r:id="rId29"/>
    <p:sldId id="291" r:id="rId30"/>
    <p:sldId id="297" r:id="rId31"/>
    <p:sldId id="321" r:id="rId32"/>
    <p:sldId id="310" r:id="rId33"/>
    <p:sldId id="307" r:id="rId34"/>
    <p:sldId id="276" r:id="rId35"/>
    <p:sldId id="299" r:id="rId36"/>
    <p:sldId id="279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5D7"/>
    <a:srgbClr val="CBD0B7"/>
    <a:srgbClr val="D6BDA3"/>
    <a:srgbClr val="0C0C0C"/>
    <a:srgbClr val="1F1F1E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36BC50-A75B-436E-BE6A-CFCF331A323E}" v="4" dt="2021-10-28T07:47:30.5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82803" autoAdjust="0"/>
  </p:normalViewPr>
  <p:slideViewPr>
    <p:cSldViewPr>
      <p:cViewPr varScale="1">
        <p:scale>
          <a:sx n="90" d="100"/>
          <a:sy n="90" d="100"/>
        </p:scale>
        <p:origin x="238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3984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nar Helin" userId="be9a64bb-5c41-41b7-8693-9bafe0787e67" providerId="ADAL" clId="{41A31525-5BF5-4C46-85FB-75B2CC9229CC}"/>
    <pc:docChg chg="undo custSel addSld delSld modSld sldOrd">
      <pc:chgData name="Runar Helin" userId="be9a64bb-5c41-41b7-8693-9bafe0787e67" providerId="ADAL" clId="{41A31525-5BF5-4C46-85FB-75B2CC9229CC}" dt="2021-10-07T08:03:07.069" v="816"/>
      <pc:docMkLst>
        <pc:docMk/>
      </pc:docMkLst>
      <pc:sldChg chg="modSp mod">
        <pc:chgData name="Runar Helin" userId="be9a64bb-5c41-41b7-8693-9bafe0787e67" providerId="ADAL" clId="{41A31525-5BF5-4C46-85FB-75B2CC9229CC}" dt="2021-10-06T15:12:31.819" v="9" actId="20577"/>
        <pc:sldMkLst>
          <pc:docMk/>
          <pc:sldMk cId="351156518" sldId="264"/>
        </pc:sldMkLst>
        <pc:spChg chg="mod">
          <ac:chgData name="Runar Helin" userId="be9a64bb-5c41-41b7-8693-9bafe0787e67" providerId="ADAL" clId="{41A31525-5BF5-4C46-85FB-75B2CC9229CC}" dt="2021-10-06T15:12:31.819" v="9" actId="20577"/>
          <ac:spMkLst>
            <pc:docMk/>
            <pc:sldMk cId="351156518" sldId="264"/>
            <ac:spMk id="3075" creationId="{00000000-0000-0000-0000-000000000000}"/>
          </ac:spMkLst>
        </pc:spChg>
      </pc:sldChg>
      <pc:sldChg chg="modSp mod">
        <pc:chgData name="Runar Helin" userId="be9a64bb-5c41-41b7-8693-9bafe0787e67" providerId="ADAL" clId="{41A31525-5BF5-4C46-85FB-75B2CC9229CC}" dt="2021-10-06T15:21:29.553" v="14" actId="14100"/>
        <pc:sldMkLst>
          <pc:docMk/>
          <pc:sldMk cId="37824120" sldId="267"/>
        </pc:sldMkLst>
        <pc:spChg chg="mod">
          <ac:chgData name="Runar Helin" userId="be9a64bb-5c41-41b7-8693-9bafe0787e67" providerId="ADAL" clId="{41A31525-5BF5-4C46-85FB-75B2CC9229CC}" dt="2021-10-06T15:21:29.553" v="14" actId="14100"/>
          <ac:spMkLst>
            <pc:docMk/>
            <pc:sldMk cId="37824120" sldId="267"/>
            <ac:spMk id="6149" creationId="{00000000-0000-0000-0000-000000000000}"/>
          </ac:spMkLst>
        </pc:spChg>
      </pc:sldChg>
      <pc:sldChg chg="addSp delSp modSp mod">
        <pc:chgData name="Runar Helin" userId="be9a64bb-5c41-41b7-8693-9bafe0787e67" providerId="ADAL" clId="{41A31525-5BF5-4C46-85FB-75B2CC9229CC}" dt="2021-10-07T07:30:35.571" v="704" actId="1076"/>
        <pc:sldMkLst>
          <pc:docMk/>
          <pc:sldMk cId="3795442774" sldId="268"/>
        </pc:sldMkLst>
        <pc:spChg chg="mod">
          <ac:chgData name="Runar Helin" userId="be9a64bb-5c41-41b7-8693-9bafe0787e67" providerId="ADAL" clId="{41A31525-5BF5-4C46-85FB-75B2CC9229CC}" dt="2021-10-07T07:30:33.532" v="703" actId="1076"/>
          <ac:spMkLst>
            <pc:docMk/>
            <pc:sldMk cId="3795442774" sldId="268"/>
            <ac:spMk id="2" creationId="{41C871FA-70E6-4741-BF27-FB714A1E2A9B}"/>
          </ac:spMkLst>
        </pc:spChg>
        <pc:spChg chg="add del">
          <ac:chgData name="Runar Helin" userId="be9a64bb-5c41-41b7-8693-9bafe0787e67" providerId="ADAL" clId="{41A31525-5BF5-4C46-85FB-75B2CC9229CC}" dt="2021-10-06T15:58:09.199" v="22"/>
          <ac:spMkLst>
            <pc:docMk/>
            <pc:sldMk cId="3795442774" sldId="268"/>
            <ac:spMk id="3" creationId="{AEED6B20-EB24-4AC9-869A-8EA88BBE2E52}"/>
          </ac:spMkLst>
        </pc:spChg>
        <pc:spChg chg="add del">
          <ac:chgData name="Runar Helin" userId="be9a64bb-5c41-41b7-8693-9bafe0787e67" providerId="ADAL" clId="{41A31525-5BF5-4C46-85FB-75B2CC9229CC}" dt="2021-10-06T15:58:22.932" v="24"/>
          <ac:spMkLst>
            <pc:docMk/>
            <pc:sldMk cId="3795442774" sldId="268"/>
            <ac:spMk id="4" creationId="{FD139DF5-2FE6-45A0-ABB7-73ACF0D6B83D}"/>
          </ac:spMkLst>
        </pc:spChg>
        <pc:spChg chg="mod">
          <ac:chgData name="Runar Helin" userId="be9a64bb-5c41-41b7-8693-9bafe0787e67" providerId="ADAL" clId="{41A31525-5BF5-4C46-85FB-75B2CC9229CC}" dt="2021-10-07T07:30:14.076" v="696" actId="20577"/>
          <ac:spMkLst>
            <pc:docMk/>
            <pc:sldMk cId="3795442774" sldId="268"/>
            <ac:spMk id="7175" creationId="{00000000-0000-0000-0000-000000000000}"/>
          </ac:spMkLst>
        </pc:spChg>
        <pc:picChg chg="del">
          <ac:chgData name="Runar Helin" userId="be9a64bb-5c41-41b7-8693-9bafe0787e67" providerId="ADAL" clId="{41A31525-5BF5-4C46-85FB-75B2CC9229CC}" dt="2021-10-06T15:58:06.494" v="20" actId="478"/>
          <ac:picMkLst>
            <pc:docMk/>
            <pc:sldMk cId="3795442774" sldId="268"/>
            <ac:picMk id="5" creationId="{7AE577B8-7F2D-446E-84D7-C1B920E87E81}"/>
          </ac:picMkLst>
        </pc:picChg>
        <pc:picChg chg="add mod">
          <ac:chgData name="Runar Helin" userId="be9a64bb-5c41-41b7-8693-9bafe0787e67" providerId="ADAL" clId="{41A31525-5BF5-4C46-85FB-75B2CC9229CC}" dt="2021-10-07T07:30:35.571" v="704" actId="1076"/>
          <ac:picMkLst>
            <pc:docMk/>
            <pc:sldMk cId="3795442774" sldId="268"/>
            <ac:picMk id="7" creationId="{42E16851-C8C2-4B11-874C-0D76F35F8B7D}"/>
          </ac:picMkLst>
        </pc:picChg>
      </pc:sldChg>
      <pc:sldChg chg="modSp mod">
        <pc:chgData name="Runar Helin" userId="be9a64bb-5c41-41b7-8693-9bafe0787e67" providerId="ADAL" clId="{41A31525-5BF5-4C46-85FB-75B2CC9229CC}" dt="2021-10-06T16:22:36.900" v="537" actId="20577"/>
        <pc:sldMkLst>
          <pc:docMk/>
          <pc:sldMk cId="2286519340" sldId="270"/>
        </pc:sldMkLst>
        <pc:spChg chg="mod">
          <ac:chgData name="Runar Helin" userId="be9a64bb-5c41-41b7-8693-9bafe0787e67" providerId="ADAL" clId="{41A31525-5BF5-4C46-85FB-75B2CC9229CC}" dt="2021-10-06T16:22:36.900" v="537" actId="20577"/>
          <ac:spMkLst>
            <pc:docMk/>
            <pc:sldMk cId="2286519340" sldId="270"/>
            <ac:spMk id="9222" creationId="{00000000-0000-0000-0000-000000000000}"/>
          </ac:spMkLst>
        </pc:spChg>
      </pc:sldChg>
      <pc:sldChg chg="addSp modSp mod modAnim">
        <pc:chgData name="Runar Helin" userId="be9a64bb-5c41-41b7-8693-9bafe0787e67" providerId="ADAL" clId="{41A31525-5BF5-4C46-85FB-75B2CC9229CC}" dt="2021-10-07T08:03:07.069" v="816"/>
        <pc:sldMkLst>
          <pc:docMk/>
          <pc:sldMk cId="1365632030" sldId="276"/>
        </pc:sldMkLst>
        <pc:spChg chg="add mod">
          <ac:chgData name="Runar Helin" userId="be9a64bb-5c41-41b7-8693-9bafe0787e67" providerId="ADAL" clId="{41A31525-5BF5-4C46-85FB-75B2CC9229CC}" dt="2021-10-07T08:03:00.694" v="815" actId="403"/>
          <ac:spMkLst>
            <pc:docMk/>
            <pc:sldMk cId="1365632030" sldId="276"/>
            <ac:spMk id="3" creationId="{6B22D131-A822-40B7-89DC-71913A49DEBA}"/>
          </ac:spMkLst>
        </pc:spChg>
        <pc:spChg chg="add mod">
          <ac:chgData name="Runar Helin" userId="be9a64bb-5c41-41b7-8693-9bafe0787e67" providerId="ADAL" clId="{41A31525-5BF5-4C46-85FB-75B2CC9229CC}" dt="2021-10-07T08:01:59.116" v="792" actId="1076"/>
          <ac:spMkLst>
            <pc:docMk/>
            <pc:sldMk cId="1365632030" sldId="276"/>
            <ac:spMk id="7" creationId="{3396BCA4-C8BA-4C65-8715-90911166D33A}"/>
          </ac:spMkLst>
        </pc:spChg>
        <pc:spChg chg="add mod">
          <ac:chgData name="Runar Helin" userId="be9a64bb-5c41-41b7-8693-9bafe0787e67" providerId="ADAL" clId="{41A31525-5BF5-4C46-85FB-75B2CC9229CC}" dt="2021-10-07T08:01:36.702" v="786" actId="20577"/>
          <ac:spMkLst>
            <pc:docMk/>
            <pc:sldMk cId="1365632030" sldId="276"/>
            <ac:spMk id="9" creationId="{AD2FEF3E-885A-4335-AB7D-17F8504CB4D8}"/>
          </ac:spMkLst>
        </pc:spChg>
        <pc:picChg chg="add mod">
          <ac:chgData name="Runar Helin" userId="be9a64bb-5c41-41b7-8693-9bafe0787e67" providerId="ADAL" clId="{41A31525-5BF5-4C46-85FB-75B2CC9229CC}" dt="2021-10-07T08:01:53.047" v="790" actId="1076"/>
          <ac:picMkLst>
            <pc:docMk/>
            <pc:sldMk cId="1365632030" sldId="276"/>
            <ac:picMk id="5" creationId="{495C513C-535A-46DA-9451-93CE0FC0F8D7}"/>
          </ac:picMkLst>
        </pc:picChg>
        <pc:picChg chg="add mod">
          <ac:chgData name="Runar Helin" userId="be9a64bb-5c41-41b7-8693-9bafe0787e67" providerId="ADAL" clId="{41A31525-5BF5-4C46-85FB-75B2CC9229CC}" dt="2021-10-07T08:01:54.640" v="791" actId="1076"/>
          <ac:picMkLst>
            <pc:docMk/>
            <pc:sldMk cId="1365632030" sldId="276"/>
            <ac:picMk id="6" creationId="{C2AA4D33-81FF-4E6A-A306-52D3F75FDE6A}"/>
          </ac:picMkLst>
        </pc:picChg>
        <pc:picChg chg="mod">
          <ac:chgData name="Runar Helin" userId="be9a64bb-5c41-41b7-8693-9bafe0787e67" providerId="ADAL" clId="{41A31525-5BF5-4C46-85FB-75B2CC9229CC}" dt="2021-10-07T08:01:51.759" v="789" actId="1076"/>
          <ac:picMkLst>
            <pc:docMk/>
            <pc:sldMk cId="1365632030" sldId="276"/>
            <ac:picMk id="4098" creationId="{C025F008-84BA-4147-B28D-61B588F78880}"/>
          </ac:picMkLst>
        </pc:picChg>
      </pc:sldChg>
      <pc:sldChg chg="del">
        <pc:chgData name="Runar Helin" userId="be9a64bb-5c41-41b7-8693-9bafe0787e67" providerId="ADAL" clId="{41A31525-5BF5-4C46-85FB-75B2CC9229CC}" dt="2021-10-07T07:57:05.315" v="742" actId="47"/>
        <pc:sldMkLst>
          <pc:docMk/>
          <pc:sldMk cId="1926414548" sldId="282"/>
        </pc:sldMkLst>
      </pc:sldChg>
      <pc:sldChg chg="modSp modNotesTx">
        <pc:chgData name="Runar Helin" userId="be9a64bb-5c41-41b7-8693-9bafe0787e67" providerId="ADAL" clId="{41A31525-5BF5-4C46-85FB-75B2CC9229CC}" dt="2021-10-06T16:04:51.928" v="83" actId="20577"/>
        <pc:sldMkLst>
          <pc:docMk/>
          <pc:sldMk cId="3834410153" sldId="284"/>
        </pc:sldMkLst>
        <pc:spChg chg="mod">
          <ac:chgData name="Runar Helin" userId="be9a64bb-5c41-41b7-8693-9bafe0787e67" providerId="ADAL" clId="{41A31525-5BF5-4C46-85FB-75B2CC9229CC}" dt="2021-10-06T16:01:00.817" v="42" actId="20577"/>
          <ac:spMkLst>
            <pc:docMk/>
            <pc:sldMk cId="3834410153" sldId="284"/>
            <ac:spMk id="6" creationId="{2C41D4CB-7E11-4DE6-B2A3-E99B4788DE3E}"/>
          </ac:spMkLst>
        </pc:spChg>
      </pc:sldChg>
      <pc:sldChg chg="modSp mod modNotesTx">
        <pc:chgData name="Runar Helin" userId="be9a64bb-5c41-41b7-8693-9bafe0787e67" providerId="ADAL" clId="{41A31525-5BF5-4C46-85FB-75B2CC9229CC}" dt="2021-10-07T07:45:17.695" v="731" actId="20577"/>
        <pc:sldMkLst>
          <pc:docMk/>
          <pc:sldMk cId="1171331654" sldId="288"/>
        </pc:sldMkLst>
        <pc:spChg chg="mod">
          <ac:chgData name="Runar Helin" userId="be9a64bb-5c41-41b7-8693-9bafe0787e67" providerId="ADAL" clId="{41A31525-5BF5-4C46-85FB-75B2CC9229CC}" dt="2021-10-06T16:08:03.637" v="227" actId="20577"/>
          <ac:spMkLst>
            <pc:docMk/>
            <pc:sldMk cId="1171331654" sldId="288"/>
            <ac:spMk id="2" creationId="{88FF792F-FF5A-4B6F-BBA6-7F28DD1BAE40}"/>
          </ac:spMkLst>
        </pc:spChg>
      </pc:sldChg>
      <pc:sldChg chg="modSp mod">
        <pc:chgData name="Runar Helin" userId="be9a64bb-5c41-41b7-8693-9bafe0787e67" providerId="ADAL" clId="{41A31525-5BF5-4C46-85FB-75B2CC9229CC}" dt="2021-10-07T07:28:52.019" v="552" actId="1076"/>
        <pc:sldMkLst>
          <pc:docMk/>
          <pc:sldMk cId="1346228470" sldId="295"/>
        </pc:sldMkLst>
        <pc:spChg chg="mod">
          <ac:chgData name="Runar Helin" userId="be9a64bb-5c41-41b7-8693-9bafe0787e67" providerId="ADAL" clId="{41A31525-5BF5-4C46-85FB-75B2CC9229CC}" dt="2021-10-07T07:28:52.019" v="552" actId="1076"/>
          <ac:spMkLst>
            <pc:docMk/>
            <pc:sldMk cId="1346228470" sldId="295"/>
            <ac:spMk id="2" creationId="{7C03CD1D-61BE-4DAF-97EB-1265E7A3F17C}"/>
          </ac:spMkLst>
        </pc:spChg>
        <pc:spChg chg="mod">
          <ac:chgData name="Runar Helin" userId="be9a64bb-5c41-41b7-8693-9bafe0787e67" providerId="ADAL" clId="{41A31525-5BF5-4C46-85FB-75B2CC9229CC}" dt="2021-10-06T15:21:38.475" v="18" actId="20577"/>
          <ac:spMkLst>
            <pc:docMk/>
            <pc:sldMk cId="1346228470" sldId="295"/>
            <ac:spMk id="6149" creationId="{00000000-0000-0000-0000-000000000000}"/>
          </ac:spMkLst>
        </pc:spChg>
      </pc:sldChg>
      <pc:sldChg chg="addSp delSp modSp mod">
        <pc:chgData name="Runar Helin" userId="be9a64bb-5c41-41b7-8693-9bafe0787e67" providerId="ADAL" clId="{41A31525-5BF5-4C46-85FB-75B2CC9229CC}" dt="2021-10-06T16:07:41.310" v="201" actId="1076"/>
        <pc:sldMkLst>
          <pc:docMk/>
          <pc:sldMk cId="462514403" sldId="296"/>
        </pc:sldMkLst>
        <pc:spChg chg="mod">
          <ac:chgData name="Runar Helin" userId="be9a64bb-5c41-41b7-8693-9bafe0787e67" providerId="ADAL" clId="{41A31525-5BF5-4C46-85FB-75B2CC9229CC}" dt="2021-10-06T16:07:41.310" v="201" actId="1076"/>
          <ac:spMkLst>
            <pc:docMk/>
            <pc:sldMk cId="462514403" sldId="296"/>
            <ac:spMk id="2" creationId="{B026B337-71C1-421E-A0E1-BACCB1605C94}"/>
          </ac:spMkLst>
        </pc:spChg>
        <pc:picChg chg="add mod">
          <ac:chgData name="Runar Helin" userId="be9a64bb-5c41-41b7-8693-9bafe0787e67" providerId="ADAL" clId="{41A31525-5BF5-4C46-85FB-75B2CC9229CC}" dt="2021-10-06T16:07:16.865" v="167" actId="1076"/>
          <ac:picMkLst>
            <pc:docMk/>
            <pc:sldMk cId="462514403" sldId="296"/>
            <ac:picMk id="4" creationId="{E289DA50-442E-492F-B5E2-BBEF4E796D63}"/>
          </ac:picMkLst>
        </pc:picChg>
        <pc:picChg chg="del">
          <ac:chgData name="Runar Helin" userId="be9a64bb-5c41-41b7-8693-9bafe0787e67" providerId="ADAL" clId="{41A31525-5BF5-4C46-85FB-75B2CC9229CC}" dt="2021-10-06T16:07:11.953" v="162" actId="478"/>
          <ac:picMkLst>
            <pc:docMk/>
            <pc:sldMk cId="462514403" sldId="296"/>
            <ac:picMk id="5" creationId="{CB07AEAD-3683-4F19-B184-746E8D74C914}"/>
          </ac:picMkLst>
        </pc:picChg>
      </pc:sldChg>
      <pc:sldChg chg="addSp delSp modSp del mod">
        <pc:chgData name="Runar Helin" userId="be9a64bb-5c41-41b7-8693-9bafe0787e67" providerId="ADAL" clId="{41A31525-5BF5-4C46-85FB-75B2CC9229CC}" dt="2021-10-06T16:20:20.714" v="536" actId="47"/>
        <pc:sldMkLst>
          <pc:docMk/>
          <pc:sldMk cId="1259069660" sldId="298"/>
        </pc:sldMkLst>
        <pc:spChg chg="mod">
          <ac:chgData name="Runar Helin" userId="be9a64bb-5c41-41b7-8693-9bafe0787e67" providerId="ADAL" clId="{41A31525-5BF5-4C46-85FB-75B2CC9229CC}" dt="2021-10-06T16:14:38.388" v="420" actId="14100"/>
          <ac:spMkLst>
            <pc:docMk/>
            <pc:sldMk cId="1259069660" sldId="298"/>
            <ac:spMk id="3" creationId="{AEF07A9E-4A46-4354-BFA1-400CED5F4D99}"/>
          </ac:spMkLst>
        </pc:spChg>
        <pc:spChg chg="add del mod">
          <ac:chgData name="Runar Helin" userId="be9a64bb-5c41-41b7-8693-9bafe0787e67" providerId="ADAL" clId="{41A31525-5BF5-4C46-85FB-75B2CC9229CC}" dt="2021-10-06T16:20:01.092" v="530" actId="21"/>
          <ac:spMkLst>
            <pc:docMk/>
            <pc:sldMk cId="1259069660" sldId="298"/>
            <ac:spMk id="7" creationId="{0E43A724-D4AA-4B0B-B18F-F44410F53CE3}"/>
          </ac:spMkLst>
        </pc:spChg>
        <pc:picChg chg="del">
          <ac:chgData name="Runar Helin" userId="be9a64bb-5c41-41b7-8693-9bafe0787e67" providerId="ADAL" clId="{41A31525-5BF5-4C46-85FB-75B2CC9229CC}" dt="2021-10-06T16:14:25.271" v="401" actId="478"/>
          <ac:picMkLst>
            <pc:docMk/>
            <pc:sldMk cId="1259069660" sldId="298"/>
            <ac:picMk id="4" creationId="{23DE91AF-D073-4078-90B4-A99137A5B61B}"/>
          </ac:picMkLst>
        </pc:picChg>
        <pc:picChg chg="add del mod">
          <ac:chgData name="Runar Helin" userId="be9a64bb-5c41-41b7-8693-9bafe0787e67" providerId="ADAL" clId="{41A31525-5BF5-4C46-85FB-75B2CC9229CC}" dt="2021-10-06T16:18:50.275" v="504" actId="478"/>
          <ac:picMkLst>
            <pc:docMk/>
            <pc:sldMk cId="1259069660" sldId="298"/>
            <ac:picMk id="5" creationId="{85CBC1A6-DB6C-4589-B524-070734E943F3}"/>
          </ac:picMkLst>
        </pc:picChg>
        <pc:picChg chg="add del mod">
          <ac:chgData name="Runar Helin" userId="be9a64bb-5c41-41b7-8693-9bafe0787e67" providerId="ADAL" clId="{41A31525-5BF5-4C46-85FB-75B2CC9229CC}" dt="2021-10-06T16:19:50.053" v="524" actId="21"/>
          <ac:picMkLst>
            <pc:docMk/>
            <pc:sldMk cId="1259069660" sldId="298"/>
            <ac:picMk id="9" creationId="{44D9654A-6323-4921-AB4B-CA22EAE41A5D}"/>
          </ac:picMkLst>
        </pc:picChg>
        <pc:picChg chg="add del mod">
          <ac:chgData name="Runar Helin" userId="be9a64bb-5c41-41b7-8693-9bafe0787e67" providerId="ADAL" clId="{41A31525-5BF5-4C46-85FB-75B2CC9229CC}" dt="2021-10-06T16:19:50.053" v="524" actId="21"/>
          <ac:picMkLst>
            <pc:docMk/>
            <pc:sldMk cId="1259069660" sldId="298"/>
            <ac:picMk id="11" creationId="{EC6BF82E-6B42-4A2D-8CFB-007BA83930A3}"/>
          </ac:picMkLst>
        </pc:picChg>
      </pc:sldChg>
      <pc:sldChg chg="modSp mod">
        <pc:chgData name="Runar Helin" userId="be9a64bb-5c41-41b7-8693-9bafe0787e67" providerId="ADAL" clId="{41A31525-5BF5-4C46-85FB-75B2CC9229CC}" dt="2021-10-06T16:22:44.897" v="539" actId="20577"/>
        <pc:sldMkLst>
          <pc:docMk/>
          <pc:sldMk cId="225359844" sldId="301"/>
        </pc:sldMkLst>
        <pc:spChg chg="mod">
          <ac:chgData name="Runar Helin" userId="be9a64bb-5c41-41b7-8693-9bafe0787e67" providerId="ADAL" clId="{41A31525-5BF5-4C46-85FB-75B2CC9229CC}" dt="2021-10-06T16:22:44.897" v="539" actId="20577"/>
          <ac:spMkLst>
            <pc:docMk/>
            <pc:sldMk cId="225359844" sldId="301"/>
            <ac:spMk id="9222" creationId="{00000000-0000-0000-0000-000000000000}"/>
          </ac:spMkLst>
        </pc:spChg>
      </pc:sldChg>
      <pc:sldChg chg="modSp mod">
        <pc:chgData name="Runar Helin" userId="be9a64bb-5c41-41b7-8693-9bafe0787e67" providerId="ADAL" clId="{41A31525-5BF5-4C46-85FB-75B2CC9229CC}" dt="2021-10-06T16:22:47.446" v="541" actId="20577"/>
        <pc:sldMkLst>
          <pc:docMk/>
          <pc:sldMk cId="2145992415" sldId="302"/>
        </pc:sldMkLst>
        <pc:spChg chg="mod">
          <ac:chgData name="Runar Helin" userId="be9a64bb-5c41-41b7-8693-9bafe0787e67" providerId="ADAL" clId="{41A31525-5BF5-4C46-85FB-75B2CC9229CC}" dt="2021-10-06T16:22:47.446" v="541" actId="20577"/>
          <ac:spMkLst>
            <pc:docMk/>
            <pc:sldMk cId="2145992415" sldId="302"/>
            <ac:spMk id="9222" creationId="{00000000-0000-0000-0000-000000000000}"/>
          </ac:spMkLst>
        </pc:spChg>
      </pc:sldChg>
      <pc:sldChg chg="modSp mod">
        <pc:chgData name="Runar Helin" userId="be9a64bb-5c41-41b7-8693-9bafe0787e67" providerId="ADAL" clId="{41A31525-5BF5-4C46-85FB-75B2CC9229CC}" dt="2021-10-06T16:22:49.782" v="543" actId="20577"/>
        <pc:sldMkLst>
          <pc:docMk/>
          <pc:sldMk cId="2430715865" sldId="303"/>
        </pc:sldMkLst>
        <pc:spChg chg="mod">
          <ac:chgData name="Runar Helin" userId="be9a64bb-5c41-41b7-8693-9bafe0787e67" providerId="ADAL" clId="{41A31525-5BF5-4C46-85FB-75B2CC9229CC}" dt="2021-10-06T16:22:49.782" v="543" actId="20577"/>
          <ac:spMkLst>
            <pc:docMk/>
            <pc:sldMk cId="2430715865" sldId="303"/>
            <ac:spMk id="9222" creationId="{00000000-0000-0000-0000-000000000000}"/>
          </ac:spMkLst>
        </pc:spChg>
      </pc:sldChg>
      <pc:sldChg chg="modSp mod">
        <pc:chgData name="Runar Helin" userId="be9a64bb-5c41-41b7-8693-9bafe0787e67" providerId="ADAL" clId="{41A31525-5BF5-4C46-85FB-75B2CC9229CC}" dt="2021-10-06T16:22:54.060" v="547" actId="20577"/>
        <pc:sldMkLst>
          <pc:docMk/>
          <pc:sldMk cId="1291936533" sldId="304"/>
        </pc:sldMkLst>
        <pc:spChg chg="mod">
          <ac:chgData name="Runar Helin" userId="be9a64bb-5c41-41b7-8693-9bafe0787e67" providerId="ADAL" clId="{41A31525-5BF5-4C46-85FB-75B2CC9229CC}" dt="2021-10-06T16:22:54.060" v="547" actId="20577"/>
          <ac:spMkLst>
            <pc:docMk/>
            <pc:sldMk cId="1291936533" sldId="304"/>
            <ac:spMk id="9222" creationId="{00000000-0000-0000-0000-000000000000}"/>
          </ac:spMkLst>
        </pc:spChg>
      </pc:sldChg>
      <pc:sldChg chg="modSp mod">
        <pc:chgData name="Runar Helin" userId="be9a64bb-5c41-41b7-8693-9bafe0787e67" providerId="ADAL" clId="{41A31525-5BF5-4C46-85FB-75B2CC9229CC}" dt="2021-10-06T16:22:56.365" v="549" actId="20577"/>
        <pc:sldMkLst>
          <pc:docMk/>
          <pc:sldMk cId="2579637711" sldId="305"/>
        </pc:sldMkLst>
        <pc:spChg chg="mod">
          <ac:chgData name="Runar Helin" userId="be9a64bb-5c41-41b7-8693-9bafe0787e67" providerId="ADAL" clId="{41A31525-5BF5-4C46-85FB-75B2CC9229CC}" dt="2021-10-06T16:22:56.365" v="549" actId="20577"/>
          <ac:spMkLst>
            <pc:docMk/>
            <pc:sldMk cId="2579637711" sldId="305"/>
            <ac:spMk id="9222" creationId="{00000000-0000-0000-0000-000000000000}"/>
          </ac:spMkLst>
        </pc:spChg>
      </pc:sldChg>
      <pc:sldChg chg="modSp mod">
        <pc:chgData name="Runar Helin" userId="be9a64bb-5c41-41b7-8693-9bafe0787e67" providerId="ADAL" clId="{41A31525-5BF5-4C46-85FB-75B2CC9229CC}" dt="2021-10-06T16:23:00.140" v="551" actId="20577"/>
        <pc:sldMkLst>
          <pc:docMk/>
          <pc:sldMk cId="4095774138" sldId="306"/>
        </pc:sldMkLst>
        <pc:spChg chg="mod">
          <ac:chgData name="Runar Helin" userId="be9a64bb-5c41-41b7-8693-9bafe0787e67" providerId="ADAL" clId="{41A31525-5BF5-4C46-85FB-75B2CC9229CC}" dt="2021-10-06T16:23:00.140" v="551" actId="20577"/>
          <ac:spMkLst>
            <pc:docMk/>
            <pc:sldMk cId="4095774138" sldId="306"/>
            <ac:spMk id="9222" creationId="{00000000-0000-0000-0000-000000000000}"/>
          </ac:spMkLst>
        </pc:spChg>
      </pc:sldChg>
      <pc:sldChg chg="addSp delSp modSp mod">
        <pc:chgData name="Runar Helin" userId="be9a64bb-5c41-41b7-8693-9bafe0787e67" providerId="ADAL" clId="{41A31525-5BF5-4C46-85FB-75B2CC9229CC}" dt="2021-10-07T07:46:38.516" v="741" actId="14100"/>
        <pc:sldMkLst>
          <pc:docMk/>
          <pc:sldMk cId="3311782416" sldId="307"/>
        </pc:sldMkLst>
        <pc:spChg chg="add mod">
          <ac:chgData name="Runar Helin" userId="be9a64bb-5c41-41b7-8693-9bafe0787e67" providerId="ADAL" clId="{41A31525-5BF5-4C46-85FB-75B2CC9229CC}" dt="2021-10-07T07:46:38.516" v="741" actId="14100"/>
          <ac:spMkLst>
            <pc:docMk/>
            <pc:sldMk cId="3311782416" sldId="307"/>
            <ac:spMk id="3" creationId="{DB0142F0-CAB1-4BAE-8635-A0514F96AAE9}"/>
          </ac:spMkLst>
        </pc:spChg>
        <pc:spChg chg="mod">
          <ac:chgData name="Runar Helin" userId="be9a64bb-5c41-41b7-8693-9bafe0787e67" providerId="ADAL" clId="{41A31525-5BF5-4C46-85FB-75B2CC9229CC}" dt="2021-10-07T07:46:35.987" v="740" actId="1076"/>
          <ac:spMkLst>
            <pc:docMk/>
            <pc:sldMk cId="3311782416" sldId="307"/>
            <ac:spMk id="5" creationId="{FB23E3C3-38E8-4194-A4EE-455A23F0FC60}"/>
          </ac:spMkLst>
        </pc:spChg>
        <pc:picChg chg="del">
          <ac:chgData name="Runar Helin" userId="be9a64bb-5c41-41b7-8693-9bafe0787e67" providerId="ADAL" clId="{41A31525-5BF5-4C46-85FB-75B2CC9229CC}" dt="2021-10-06T16:13:30.518" v="361" actId="478"/>
          <ac:picMkLst>
            <pc:docMk/>
            <pc:sldMk cId="3311782416" sldId="307"/>
            <ac:picMk id="4" creationId="{EE774D1A-67CB-48CD-A845-FC05F15B42F0}"/>
          </ac:picMkLst>
        </pc:picChg>
      </pc:sldChg>
      <pc:sldChg chg="del">
        <pc:chgData name="Runar Helin" userId="be9a64bb-5c41-41b7-8693-9bafe0787e67" providerId="ADAL" clId="{41A31525-5BF5-4C46-85FB-75B2CC9229CC}" dt="2021-10-06T16:09:30.304" v="231" actId="47"/>
        <pc:sldMkLst>
          <pc:docMk/>
          <pc:sldMk cId="135652221" sldId="308"/>
        </pc:sldMkLst>
      </pc:sldChg>
      <pc:sldChg chg="addSp modSp mod modAnim">
        <pc:chgData name="Runar Helin" userId="be9a64bb-5c41-41b7-8693-9bafe0787e67" providerId="ADAL" clId="{41A31525-5BF5-4C46-85FB-75B2CC9229CC}" dt="2021-10-06T16:14:13.869" v="400" actId="1076"/>
        <pc:sldMkLst>
          <pc:docMk/>
          <pc:sldMk cId="268978306" sldId="310"/>
        </pc:sldMkLst>
        <pc:spChg chg="add mod">
          <ac:chgData name="Runar Helin" userId="be9a64bb-5c41-41b7-8693-9bafe0787e67" providerId="ADAL" clId="{41A31525-5BF5-4C46-85FB-75B2CC9229CC}" dt="2021-10-06T16:14:13.869" v="400" actId="1076"/>
          <ac:spMkLst>
            <pc:docMk/>
            <pc:sldMk cId="268978306" sldId="310"/>
            <ac:spMk id="9" creationId="{E937041E-4046-40D3-983A-EDC92BAA1AE9}"/>
          </ac:spMkLst>
        </pc:spChg>
      </pc:sldChg>
      <pc:sldChg chg="addSp modSp new mod">
        <pc:chgData name="Runar Helin" userId="be9a64bb-5c41-41b7-8693-9bafe0787e67" providerId="ADAL" clId="{41A31525-5BF5-4C46-85FB-75B2CC9229CC}" dt="2021-10-06T16:06:23.021" v="161" actId="1076"/>
        <pc:sldMkLst>
          <pc:docMk/>
          <pc:sldMk cId="400880579" sldId="320"/>
        </pc:sldMkLst>
        <pc:spChg chg="add mod">
          <ac:chgData name="Runar Helin" userId="be9a64bb-5c41-41b7-8693-9bafe0787e67" providerId="ADAL" clId="{41A31525-5BF5-4C46-85FB-75B2CC9229CC}" dt="2021-10-06T16:06:04.970" v="160" actId="20577"/>
          <ac:spMkLst>
            <pc:docMk/>
            <pc:sldMk cId="400880579" sldId="320"/>
            <ac:spMk id="4" creationId="{C7AFB3E6-318A-4F40-865B-ED000E35E61B}"/>
          </ac:spMkLst>
        </pc:spChg>
        <pc:picChg chg="add mod">
          <ac:chgData name="Runar Helin" userId="be9a64bb-5c41-41b7-8693-9bafe0787e67" providerId="ADAL" clId="{41A31525-5BF5-4C46-85FB-75B2CC9229CC}" dt="2021-10-06T16:06:23.021" v="161" actId="1076"/>
          <ac:picMkLst>
            <pc:docMk/>
            <pc:sldMk cId="400880579" sldId="320"/>
            <ac:picMk id="3" creationId="{BA516955-4825-421C-90CE-B3B6E2ED0057}"/>
          </ac:picMkLst>
        </pc:picChg>
      </pc:sldChg>
      <pc:sldChg chg="new del">
        <pc:chgData name="Runar Helin" userId="be9a64bb-5c41-41b7-8693-9bafe0787e67" providerId="ADAL" clId="{41A31525-5BF5-4C46-85FB-75B2CC9229CC}" dt="2021-10-06T16:15:26.413" v="422" actId="680"/>
        <pc:sldMkLst>
          <pc:docMk/>
          <pc:sldMk cId="1650361116" sldId="321"/>
        </pc:sldMkLst>
      </pc:sldChg>
      <pc:sldChg chg="addSp delSp modSp new mod ord">
        <pc:chgData name="Runar Helin" userId="be9a64bb-5c41-41b7-8693-9bafe0787e67" providerId="ADAL" clId="{41A31525-5BF5-4C46-85FB-75B2CC9229CC}" dt="2021-10-06T16:18:11.417" v="501" actId="14100"/>
        <pc:sldMkLst>
          <pc:docMk/>
          <pc:sldMk cId="2472120402" sldId="321"/>
        </pc:sldMkLst>
        <pc:spChg chg="add mod">
          <ac:chgData name="Runar Helin" userId="be9a64bb-5c41-41b7-8693-9bafe0787e67" providerId="ADAL" clId="{41A31525-5BF5-4C46-85FB-75B2CC9229CC}" dt="2021-10-06T16:18:11.417" v="501" actId="14100"/>
          <ac:spMkLst>
            <pc:docMk/>
            <pc:sldMk cId="2472120402" sldId="321"/>
            <ac:spMk id="2" creationId="{B0AABD33-D517-4F7E-B64C-95E5895FDEA3}"/>
          </ac:spMkLst>
        </pc:spChg>
        <pc:spChg chg="add del mod">
          <ac:chgData name="Runar Helin" userId="be9a64bb-5c41-41b7-8693-9bafe0787e67" providerId="ADAL" clId="{41A31525-5BF5-4C46-85FB-75B2CC9229CC}" dt="2021-10-06T16:16:47.681" v="436" actId="478"/>
          <ac:spMkLst>
            <pc:docMk/>
            <pc:sldMk cId="2472120402" sldId="321"/>
            <ac:spMk id="3" creationId="{597169F3-143B-44C9-9B02-937E487194B6}"/>
          </ac:spMkLst>
        </pc:spChg>
        <pc:spChg chg="add mod">
          <ac:chgData name="Runar Helin" userId="be9a64bb-5c41-41b7-8693-9bafe0787e67" providerId="ADAL" clId="{41A31525-5BF5-4C46-85FB-75B2CC9229CC}" dt="2021-10-06T16:16:13.359" v="424"/>
          <ac:spMkLst>
            <pc:docMk/>
            <pc:sldMk cId="2472120402" sldId="321"/>
            <ac:spMk id="4" creationId="{FFBF418F-6C2A-4D41-8BB9-7FC98E74C0DE}"/>
          </ac:spMkLst>
        </pc:spChg>
        <pc:spChg chg="add mod">
          <ac:chgData name="Runar Helin" userId="be9a64bb-5c41-41b7-8693-9bafe0787e67" providerId="ADAL" clId="{41A31525-5BF5-4C46-85FB-75B2CC9229CC}" dt="2021-10-06T16:17:32.538" v="471" actId="14100"/>
          <ac:spMkLst>
            <pc:docMk/>
            <pc:sldMk cId="2472120402" sldId="321"/>
            <ac:spMk id="5" creationId="{98ECB973-46F9-48BF-8F57-8FF240A15677}"/>
          </ac:spMkLst>
        </pc:spChg>
        <pc:picChg chg="add mod">
          <ac:chgData name="Runar Helin" userId="be9a64bb-5c41-41b7-8693-9bafe0787e67" providerId="ADAL" clId="{41A31525-5BF5-4C46-85FB-75B2CC9229CC}" dt="2021-10-06T16:16:55.696" v="439" actId="1076"/>
          <ac:picMkLst>
            <pc:docMk/>
            <pc:sldMk cId="2472120402" sldId="321"/>
            <ac:picMk id="6" creationId="{AF7AD053-E768-4200-8C6D-591F5A3A23DC}"/>
          </ac:picMkLst>
        </pc:picChg>
        <pc:cxnChg chg="add mod">
          <ac:chgData name="Runar Helin" userId="be9a64bb-5c41-41b7-8693-9bafe0787e67" providerId="ADAL" clId="{41A31525-5BF5-4C46-85FB-75B2CC9229CC}" dt="2021-10-06T16:17:04.163" v="441" actId="14100"/>
          <ac:cxnSpMkLst>
            <pc:docMk/>
            <pc:sldMk cId="2472120402" sldId="321"/>
            <ac:cxnSpMk id="7" creationId="{BA119E3F-65A2-47A1-ABDF-C7629D0DFDA7}"/>
          </ac:cxnSpMkLst>
        </pc:cxnChg>
      </pc:sldChg>
    </pc:docChg>
  </pc:docChgLst>
  <pc:docChgLst>
    <pc:chgData name="Runar Helin" userId="be9a64bb-5c41-41b7-8693-9bafe0787e67" providerId="ADAL" clId="{7536BC50-A75B-436E-BE6A-CFCF331A323E}"/>
    <pc:docChg chg="undo custSel modSld">
      <pc:chgData name="Runar Helin" userId="be9a64bb-5c41-41b7-8693-9bafe0787e67" providerId="ADAL" clId="{7536BC50-A75B-436E-BE6A-CFCF331A323E}" dt="2021-10-28T07:47:30.576" v="54" actId="20577"/>
      <pc:docMkLst>
        <pc:docMk/>
      </pc:docMkLst>
      <pc:sldChg chg="addSp modSp mod">
        <pc:chgData name="Runar Helin" userId="be9a64bb-5c41-41b7-8693-9bafe0787e67" providerId="ADAL" clId="{7536BC50-A75B-436E-BE6A-CFCF331A323E}" dt="2021-10-28T07:47:30.576" v="54" actId="20577"/>
        <pc:sldMkLst>
          <pc:docMk/>
          <pc:sldMk cId="268978306" sldId="310"/>
        </pc:sldMkLst>
        <pc:spChg chg="mod">
          <ac:chgData name="Runar Helin" userId="be9a64bb-5c41-41b7-8693-9bafe0787e67" providerId="ADAL" clId="{7536BC50-A75B-436E-BE6A-CFCF331A323E}" dt="2021-10-28T07:44:16.252" v="12" actId="2085"/>
          <ac:spMkLst>
            <pc:docMk/>
            <pc:sldMk cId="268978306" sldId="310"/>
            <ac:spMk id="2" creationId="{FCF450C6-0730-4B10-B7ED-ADD67413A148}"/>
          </ac:spMkLst>
        </pc:spChg>
        <pc:spChg chg="mod">
          <ac:chgData name="Runar Helin" userId="be9a64bb-5c41-41b7-8693-9bafe0787e67" providerId="ADAL" clId="{7536BC50-A75B-436E-BE6A-CFCF331A323E}" dt="2021-10-28T07:47:30.576" v="54" actId="20577"/>
          <ac:spMkLst>
            <pc:docMk/>
            <pc:sldMk cId="268978306" sldId="310"/>
            <ac:spMk id="8" creationId="{9A40D76C-2860-4B0E-967B-BDCC60CD488E}"/>
          </ac:spMkLst>
        </pc:spChg>
        <pc:spChg chg="add mod">
          <ac:chgData name="Runar Helin" userId="be9a64bb-5c41-41b7-8693-9bafe0787e67" providerId="ADAL" clId="{7536BC50-A75B-436E-BE6A-CFCF331A323E}" dt="2021-10-28T07:45:25.462" v="21" actId="207"/>
          <ac:spMkLst>
            <pc:docMk/>
            <pc:sldMk cId="268978306" sldId="310"/>
            <ac:spMk id="10" creationId="{473322CE-044B-47EE-BDE6-03EED9243772}"/>
          </ac:spMkLst>
        </pc:spChg>
        <pc:spChg chg="add mod">
          <ac:chgData name="Runar Helin" userId="be9a64bb-5c41-41b7-8693-9bafe0787e67" providerId="ADAL" clId="{7536BC50-A75B-436E-BE6A-CFCF331A323E}" dt="2021-10-28T07:46:04.938" v="36" actId="14100"/>
          <ac:spMkLst>
            <pc:docMk/>
            <pc:sldMk cId="268978306" sldId="310"/>
            <ac:spMk id="11" creationId="{6C5C6C97-58E0-407C-99D1-71395BF37E0E}"/>
          </ac:spMkLst>
        </pc:spChg>
        <pc:spChg chg="add mod">
          <ac:chgData name="Runar Helin" userId="be9a64bb-5c41-41b7-8693-9bafe0787e67" providerId="ADAL" clId="{7536BC50-A75B-436E-BE6A-CFCF331A323E}" dt="2021-10-28T07:46:51.107" v="52" actId="1038"/>
          <ac:spMkLst>
            <pc:docMk/>
            <pc:sldMk cId="268978306" sldId="310"/>
            <ac:spMk id="12" creationId="{C41E9780-72F6-4B72-8BB6-E42718867F8C}"/>
          </ac:spMkLst>
        </pc:spChg>
        <pc:picChg chg="mod">
          <ac:chgData name="Runar Helin" userId="be9a64bb-5c41-41b7-8693-9bafe0787e67" providerId="ADAL" clId="{7536BC50-A75B-436E-BE6A-CFCF331A323E}" dt="2021-10-28T07:45:41.981" v="29" actId="1076"/>
          <ac:picMkLst>
            <pc:docMk/>
            <pc:sldMk cId="268978306" sldId="310"/>
            <ac:picMk id="4" creationId="{FA20C93C-208B-456E-96E6-218B3B6A4F9D}"/>
          </ac:picMkLst>
        </pc:picChg>
        <pc:picChg chg="mod">
          <ac:chgData name="Runar Helin" userId="be9a64bb-5c41-41b7-8693-9bafe0787e67" providerId="ADAL" clId="{7536BC50-A75B-436E-BE6A-CFCF331A323E}" dt="2021-10-28T07:46:38.878" v="45" actId="12789"/>
          <ac:picMkLst>
            <pc:docMk/>
            <pc:sldMk cId="268978306" sldId="310"/>
            <ac:picMk id="7" creationId="{2285CFB4-CD56-49AD-A227-5938F8BB6734}"/>
          </ac:picMkLst>
        </pc:picChg>
      </pc:sldChg>
    </pc:docChg>
  </pc:docChgLst>
  <pc:docChgLst>
    <pc:chgData name="Runar Helin" userId="be9a64bb-5c41-41b7-8693-9bafe0787e67" providerId="ADAL" clId="{23229036-CD5E-4F60-B54F-A09607513A8C}"/>
    <pc:docChg chg="undo custSel addSld delSld modSld">
      <pc:chgData name="Runar Helin" userId="be9a64bb-5c41-41b7-8693-9bafe0787e67" providerId="ADAL" clId="{23229036-CD5E-4F60-B54F-A09607513A8C}" dt="2020-09-28T09:22:50.151" v="1908" actId="20577"/>
      <pc:docMkLst>
        <pc:docMk/>
      </pc:docMkLst>
      <pc:sldChg chg="modNotesTx">
        <pc:chgData name="Runar Helin" userId="be9a64bb-5c41-41b7-8693-9bafe0787e67" providerId="ADAL" clId="{23229036-CD5E-4F60-B54F-A09607513A8C}" dt="2020-09-28T08:47:02.355" v="1555" actId="20577"/>
        <pc:sldMkLst>
          <pc:docMk/>
          <pc:sldMk cId="3891178227" sldId="269"/>
        </pc:sldMkLst>
      </pc:sldChg>
      <pc:sldChg chg="modSp modAnim modNotesTx">
        <pc:chgData name="Runar Helin" userId="be9a64bb-5c41-41b7-8693-9bafe0787e67" providerId="ADAL" clId="{23229036-CD5E-4F60-B54F-A09607513A8C}" dt="2020-09-28T08:58:48.945" v="1832"/>
        <pc:sldMkLst>
          <pc:docMk/>
          <pc:sldMk cId="2286519340" sldId="270"/>
        </pc:sldMkLst>
        <pc:spChg chg="mod">
          <ac:chgData name="Runar Helin" userId="be9a64bb-5c41-41b7-8693-9bafe0787e67" providerId="ADAL" clId="{23229036-CD5E-4F60-B54F-A09607513A8C}" dt="2020-09-28T08:15:24.910" v="562" actId="20577"/>
          <ac:spMkLst>
            <pc:docMk/>
            <pc:sldMk cId="2286519340" sldId="270"/>
            <ac:spMk id="3" creationId="{DDF06A8A-BC72-4C59-93CA-B99930352970}"/>
          </ac:spMkLst>
        </pc:spChg>
      </pc:sldChg>
      <pc:sldChg chg="modSp">
        <pc:chgData name="Runar Helin" userId="be9a64bb-5c41-41b7-8693-9bafe0787e67" providerId="ADAL" clId="{23229036-CD5E-4F60-B54F-A09607513A8C}" dt="2020-09-28T09:22:50.151" v="1908" actId="20577"/>
        <pc:sldMkLst>
          <pc:docMk/>
          <pc:sldMk cId="1365632030" sldId="276"/>
        </pc:sldMkLst>
        <pc:spChg chg="mod">
          <ac:chgData name="Runar Helin" userId="be9a64bb-5c41-41b7-8693-9bafe0787e67" providerId="ADAL" clId="{23229036-CD5E-4F60-B54F-A09607513A8C}" dt="2020-09-28T09:22:50.151" v="1908" actId="20577"/>
          <ac:spMkLst>
            <pc:docMk/>
            <pc:sldMk cId="1365632030" sldId="276"/>
            <ac:spMk id="15367" creationId="{00000000-0000-0000-0000-000000000000}"/>
          </ac:spMkLst>
        </pc:spChg>
      </pc:sldChg>
      <pc:sldChg chg="addSp delSp modSp">
        <pc:chgData name="Runar Helin" userId="be9a64bb-5c41-41b7-8693-9bafe0787e67" providerId="ADAL" clId="{23229036-CD5E-4F60-B54F-A09607513A8C}" dt="2020-09-28T08:09:49.387" v="17" actId="14100"/>
        <pc:sldMkLst>
          <pc:docMk/>
          <pc:sldMk cId="1926414548" sldId="282"/>
        </pc:sldMkLst>
        <pc:spChg chg="mod">
          <ac:chgData name="Runar Helin" userId="be9a64bb-5c41-41b7-8693-9bafe0787e67" providerId="ADAL" clId="{23229036-CD5E-4F60-B54F-A09607513A8C}" dt="2020-09-28T08:09:45.639" v="15" actId="1076"/>
          <ac:spMkLst>
            <pc:docMk/>
            <pc:sldMk cId="1926414548" sldId="282"/>
            <ac:spMk id="4" creationId="{00000000-0000-0000-0000-000000000000}"/>
          </ac:spMkLst>
        </pc:spChg>
        <pc:spChg chg="mod">
          <ac:chgData name="Runar Helin" userId="be9a64bb-5c41-41b7-8693-9bafe0787e67" providerId="ADAL" clId="{23229036-CD5E-4F60-B54F-A09607513A8C}" dt="2020-09-28T08:09:49.387" v="17" actId="14100"/>
          <ac:spMkLst>
            <pc:docMk/>
            <pc:sldMk cId="1926414548" sldId="282"/>
            <ac:spMk id="8" creationId="{00000000-0000-0000-0000-000000000000}"/>
          </ac:spMkLst>
        </pc:spChg>
        <pc:picChg chg="add del mod">
          <ac:chgData name="Runar Helin" userId="be9a64bb-5c41-41b7-8693-9bafe0787e67" providerId="ADAL" clId="{23229036-CD5E-4F60-B54F-A09607513A8C}" dt="2020-09-28T08:09:22.324" v="8" actId="478"/>
          <ac:picMkLst>
            <pc:docMk/>
            <pc:sldMk cId="1926414548" sldId="282"/>
            <ac:picMk id="2" creationId="{20C29A6B-101D-4406-8192-B0016EE8373E}"/>
          </ac:picMkLst>
        </pc:picChg>
        <pc:picChg chg="del">
          <ac:chgData name="Runar Helin" userId="be9a64bb-5c41-41b7-8693-9bafe0787e67" providerId="ADAL" clId="{23229036-CD5E-4F60-B54F-A09607513A8C}" dt="2020-09-28T08:09:27.221" v="10" actId="478"/>
          <ac:picMkLst>
            <pc:docMk/>
            <pc:sldMk cId="1926414548" sldId="282"/>
            <ac:picMk id="3" creationId="{00000000-0000-0000-0000-000000000000}"/>
          </ac:picMkLst>
        </pc:picChg>
        <pc:picChg chg="add mod ord">
          <ac:chgData name="Runar Helin" userId="be9a64bb-5c41-41b7-8693-9bafe0787e67" providerId="ADAL" clId="{23229036-CD5E-4F60-B54F-A09607513A8C}" dt="2020-09-28T08:09:42.185" v="14" actId="14100"/>
          <ac:picMkLst>
            <pc:docMk/>
            <pc:sldMk cId="1926414548" sldId="282"/>
            <ac:picMk id="5" creationId="{5E317DC1-2D9C-418C-A982-268F5B379161}"/>
          </ac:picMkLst>
        </pc:picChg>
      </pc:sldChg>
      <pc:sldChg chg="modNotesTx">
        <pc:chgData name="Runar Helin" userId="be9a64bb-5c41-41b7-8693-9bafe0787e67" providerId="ADAL" clId="{23229036-CD5E-4F60-B54F-A09607513A8C}" dt="2020-09-28T08:11:06.806" v="100" actId="20577"/>
        <pc:sldMkLst>
          <pc:docMk/>
          <pc:sldMk cId="3834410153" sldId="284"/>
        </pc:sldMkLst>
      </pc:sldChg>
      <pc:sldChg chg="modSp modNotesTx">
        <pc:chgData name="Runar Helin" userId="be9a64bb-5c41-41b7-8693-9bafe0787e67" providerId="ADAL" clId="{23229036-CD5E-4F60-B54F-A09607513A8C}" dt="2020-09-28T08:34:17.381" v="1538" actId="20577"/>
        <pc:sldMkLst>
          <pc:docMk/>
          <pc:sldMk cId="1030017234" sldId="287"/>
        </pc:sldMkLst>
        <pc:picChg chg="mod">
          <ac:chgData name="Runar Helin" userId="be9a64bb-5c41-41b7-8693-9bafe0787e67" providerId="ADAL" clId="{23229036-CD5E-4F60-B54F-A09607513A8C}" dt="2020-09-28T08:11:30.424" v="102" actId="14100"/>
          <ac:picMkLst>
            <pc:docMk/>
            <pc:sldMk cId="1030017234" sldId="287"/>
            <ac:picMk id="4" creationId="{07952CEA-F01F-4BE8-9A6A-88CF632C8C92}"/>
          </ac:picMkLst>
        </pc:picChg>
      </pc:sldChg>
      <pc:sldChg chg="modNotesTx">
        <pc:chgData name="Runar Helin" userId="be9a64bb-5c41-41b7-8693-9bafe0787e67" providerId="ADAL" clId="{23229036-CD5E-4F60-B54F-A09607513A8C}" dt="2020-09-28T08:14:51.820" v="546" actId="20577"/>
        <pc:sldMkLst>
          <pc:docMk/>
          <pc:sldMk cId="1171331654" sldId="288"/>
        </pc:sldMkLst>
      </pc:sldChg>
      <pc:sldChg chg="modNotesTx">
        <pc:chgData name="Runar Helin" userId="be9a64bb-5c41-41b7-8693-9bafe0787e67" providerId="ADAL" clId="{23229036-CD5E-4F60-B54F-A09607513A8C}" dt="2020-09-28T08:12:47.316" v="196" actId="20577"/>
        <pc:sldMkLst>
          <pc:docMk/>
          <pc:sldMk cId="1855890222" sldId="289"/>
        </pc:sldMkLst>
      </pc:sldChg>
      <pc:sldChg chg="modAnim modNotesTx">
        <pc:chgData name="Runar Helin" userId="be9a64bb-5c41-41b7-8693-9bafe0787e67" providerId="ADAL" clId="{23229036-CD5E-4F60-B54F-A09607513A8C}" dt="2020-09-28T09:01:30.201" v="1858"/>
        <pc:sldMkLst>
          <pc:docMk/>
          <pc:sldMk cId="1910945124" sldId="297"/>
        </pc:sldMkLst>
      </pc:sldChg>
      <pc:sldChg chg="modSp modNotesTx">
        <pc:chgData name="Runar Helin" userId="be9a64bb-5c41-41b7-8693-9bafe0787e67" providerId="ADAL" clId="{23229036-CD5E-4F60-B54F-A09607513A8C}" dt="2020-09-28T08:32:32.491" v="1349" actId="20577"/>
        <pc:sldMkLst>
          <pc:docMk/>
          <pc:sldMk cId="1259069660" sldId="298"/>
        </pc:sldMkLst>
        <pc:spChg chg="mod">
          <ac:chgData name="Runar Helin" userId="be9a64bb-5c41-41b7-8693-9bafe0787e67" providerId="ADAL" clId="{23229036-CD5E-4F60-B54F-A09607513A8C}" dt="2020-09-28T08:32:32.491" v="1349" actId="20577"/>
          <ac:spMkLst>
            <pc:docMk/>
            <pc:sldMk cId="1259069660" sldId="298"/>
            <ac:spMk id="3" creationId="{AEF07A9E-4A46-4354-BFA1-400CED5F4D99}"/>
          </ac:spMkLst>
        </pc:spChg>
      </pc:sldChg>
      <pc:sldChg chg="modNotesTx">
        <pc:chgData name="Runar Helin" userId="be9a64bb-5c41-41b7-8693-9bafe0787e67" providerId="ADAL" clId="{23229036-CD5E-4F60-B54F-A09607513A8C}" dt="2020-09-28T08:30:06.797" v="1043" actId="20577"/>
        <pc:sldMkLst>
          <pc:docMk/>
          <pc:sldMk cId="2342769647" sldId="299"/>
        </pc:sldMkLst>
      </pc:sldChg>
      <pc:sldChg chg="modSp">
        <pc:chgData name="Runar Helin" userId="be9a64bb-5c41-41b7-8693-9bafe0787e67" providerId="ADAL" clId="{23229036-CD5E-4F60-B54F-A09607513A8C}" dt="2020-09-28T08:11:20.290" v="101" actId="1076"/>
        <pc:sldMkLst>
          <pc:docMk/>
          <pc:sldMk cId="2473188002" sldId="300"/>
        </pc:sldMkLst>
        <pc:spChg chg="mod">
          <ac:chgData name="Runar Helin" userId="be9a64bb-5c41-41b7-8693-9bafe0787e67" providerId="ADAL" clId="{23229036-CD5E-4F60-B54F-A09607513A8C}" dt="2020-09-28T08:11:20.290" v="101" actId="1076"/>
          <ac:spMkLst>
            <pc:docMk/>
            <pc:sldMk cId="2473188002" sldId="300"/>
            <ac:spMk id="6" creationId="{CD9F4561-D493-4F54-9948-F3D7A891544F}"/>
          </ac:spMkLst>
        </pc:spChg>
      </pc:sldChg>
      <pc:sldChg chg="modSp">
        <pc:chgData name="Runar Helin" userId="be9a64bb-5c41-41b7-8693-9bafe0787e67" providerId="ADAL" clId="{23229036-CD5E-4F60-B54F-A09607513A8C}" dt="2020-09-28T08:59:26.755" v="1842" actId="20577"/>
        <pc:sldMkLst>
          <pc:docMk/>
          <pc:sldMk cId="2145992415" sldId="302"/>
        </pc:sldMkLst>
        <pc:spChg chg="mod">
          <ac:chgData name="Runar Helin" userId="be9a64bb-5c41-41b7-8693-9bafe0787e67" providerId="ADAL" clId="{23229036-CD5E-4F60-B54F-A09607513A8C}" dt="2020-09-28T08:59:26.755" v="1842" actId="20577"/>
          <ac:spMkLst>
            <pc:docMk/>
            <pc:sldMk cId="2145992415" sldId="302"/>
            <ac:spMk id="4" creationId="{B264C46A-3CE1-40DE-82B5-4059EEB1E831}"/>
          </ac:spMkLst>
        </pc:spChg>
      </pc:sldChg>
      <pc:sldChg chg="addSp delSp modSp modNotesTx">
        <pc:chgData name="Runar Helin" userId="be9a64bb-5c41-41b7-8693-9bafe0787e67" providerId="ADAL" clId="{23229036-CD5E-4F60-B54F-A09607513A8C}" dt="2020-09-28T09:03:19.117" v="1875" actId="1076"/>
        <pc:sldMkLst>
          <pc:docMk/>
          <pc:sldMk cId="3311782416" sldId="307"/>
        </pc:sldMkLst>
        <pc:spChg chg="add mod">
          <ac:chgData name="Runar Helin" userId="be9a64bb-5c41-41b7-8693-9bafe0787e67" providerId="ADAL" clId="{23229036-CD5E-4F60-B54F-A09607513A8C}" dt="2020-09-28T09:03:19.117" v="1875" actId="1076"/>
          <ac:spMkLst>
            <pc:docMk/>
            <pc:sldMk cId="3311782416" sldId="307"/>
            <ac:spMk id="2" creationId="{C688143B-43BC-407A-A0C4-B09F73376E0D}"/>
          </ac:spMkLst>
        </pc:spChg>
        <pc:spChg chg="mod">
          <ac:chgData name="Runar Helin" userId="be9a64bb-5c41-41b7-8693-9bafe0787e67" providerId="ADAL" clId="{23229036-CD5E-4F60-B54F-A09607513A8C}" dt="2020-09-28T08:23:59.610" v="970" actId="1076"/>
          <ac:spMkLst>
            <pc:docMk/>
            <pc:sldMk cId="3311782416" sldId="307"/>
            <ac:spMk id="5" creationId="{FB23E3C3-38E8-4194-A4EE-455A23F0FC60}"/>
          </ac:spMkLst>
        </pc:spChg>
        <pc:spChg chg="del">
          <ac:chgData name="Runar Helin" userId="be9a64bb-5c41-41b7-8693-9bafe0787e67" providerId="ADAL" clId="{23229036-CD5E-4F60-B54F-A09607513A8C}" dt="2020-09-28T08:23:55.093" v="969" actId="478"/>
          <ac:spMkLst>
            <pc:docMk/>
            <pc:sldMk cId="3311782416" sldId="307"/>
            <ac:spMk id="7" creationId="{59946ACA-9DE2-4881-AD8E-584661ADBF71}"/>
          </ac:spMkLst>
        </pc:spChg>
        <pc:picChg chg="mod">
          <ac:chgData name="Runar Helin" userId="be9a64bb-5c41-41b7-8693-9bafe0787e67" providerId="ADAL" clId="{23229036-CD5E-4F60-B54F-A09607513A8C}" dt="2020-09-28T08:23:59.610" v="970" actId="1076"/>
          <ac:picMkLst>
            <pc:docMk/>
            <pc:sldMk cId="3311782416" sldId="307"/>
            <ac:picMk id="4" creationId="{EE774D1A-67CB-48CD-A845-FC05F15B42F0}"/>
          </ac:picMkLst>
        </pc:picChg>
      </pc:sldChg>
      <pc:sldChg chg="modSp modNotesTx">
        <pc:chgData name="Runar Helin" userId="be9a64bb-5c41-41b7-8693-9bafe0787e67" providerId="ADAL" clId="{23229036-CD5E-4F60-B54F-A09607513A8C}" dt="2020-09-28T09:00:40.133" v="1856" actId="20577"/>
        <pc:sldMkLst>
          <pc:docMk/>
          <pc:sldMk cId="135652221" sldId="308"/>
        </pc:sldMkLst>
        <pc:spChg chg="mod">
          <ac:chgData name="Runar Helin" userId="be9a64bb-5c41-41b7-8693-9bafe0787e67" providerId="ADAL" clId="{23229036-CD5E-4F60-B54F-A09607513A8C}" dt="2020-09-28T09:00:40.133" v="1856" actId="20577"/>
          <ac:spMkLst>
            <pc:docMk/>
            <pc:sldMk cId="135652221" sldId="308"/>
            <ac:spMk id="10" creationId="{4D690807-3B25-460B-99D7-DC0C4585D26B}"/>
          </ac:spMkLst>
        </pc:spChg>
      </pc:sldChg>
      <pc:sldChg chg="delSp add del">
        <pc:chgData name="Runar Helin" userId="be9a64bb-5c41-41b7-8693-9bafe0787e67" providerId="ADAL" clId="{23229036-CD5E-4F60-B54F-A09607513A8C}" dt="2020-09-28T08:42:48.694" v="1539" actId="2696"/>
        <pc:sldMkLst>
          <pc:docMk/>
          <pc:sldMk cId="4035442453" sldId="309"/>
        </pc:sldMkLst>
        <pc:picChg chg="del">
          <ac:chgData name="Runar Helin" userId="be9a64bb-5c41-41b7-8693-9bafe0787e67" providerId="ADAL" clId="{23229036-CD5E-4F60-B54F-A09607513A8C}" dt="2020-09-28T08:08:15.825" v="3" actId="478"/>
          <ac:picMkLst>
            <pc:docMk/>
            <pc:sldMk cId="4035442453" sldId="309"/>
            <ac:picMk id="2" creationId="{20C29A6B-101D-4406-8192-B0016EE8373E}"/>
          </ac:picMkLst>
        </pc:picChg>
      </pc:sldChg>
      <pc:sldChg chg="addSp modSp add modAnim modNotesTx">
        <pc:chgData name="Runar Helin" userId="be9a64bb-5c41-41b7-8693-9bafe0787e67" providerId="ADAL" clId="{23229036-CD5E-4F60-B54F-A09607513A8C}" dt="2020-09-28T08:23:39.204" v="968" actId="20577"/>
        <pc:sldMkLst>
          <pc:docMk/>
          <pc:sldMk cId="268978306" sldId="310"/>
        </pc:sldMkLst>
        <pc:spChg chg="add mod">
          <ac:chgData name="Runar Helin" userId="be9a64bb-5c41-41b7-8693-9bafe0787e67" providerId="ADAL" clId="{23229036-CD5E-4F60-B54F-A09607513A8C}" dt="2020-09-28T08:17:01.597" v="765" actId="20577"/>
          <ac:spMkLst>
            <pc:docMk/>
            <pc:sldMk cId="268978306" sldId="310"/>
            <ac:spMk id="2" creationId="{FCF450C6-0730-4B10-B7ED-ADD67413A148}"/>
          </ac:spMkLst>
        </pc:spChg>
        <pc:spChg chg="add mod">
          <ac:chgData name="Runar Helin" userId="be9a64bb-5c41-41b7-8693-9bafe0787e67" providerId="ADAL" clId="{23229036-CD5E-4F60-B54F-A09607513A8C}" dt="2020-09-28T08:22:59.848" v="895" actId="403"/>
          <ac:spMkLst>
            <pc:docMk/>
            <pc:sldMk cId="268978306" sldId="310"/>
            <ac:spMk id="5" creationId="{3D03C686-5DD3-4F94-9C0F-E1AA5F6BE577}"/>
          </ac:spMkLst>
        </pc:spChg>
        <pc:spChg chg="add mod">
          <ac:chgData name="Runar Helin" userId="be9a64bb-5c41-41b7-8693-9bafe0787e67" providerId="ADAL" clId="{23229036-CD5E-4F60-B54F-A09607513A8C}" dt="2020-09-28T08:23:01.923" v="896" actId="403"/>
          <ac:spMkLst>
            <pc:docMk/>
            <pc:sldMk cId="268978306" sldId="310"/>
            <ac:spMk id="6" creationId="{7BFC03E1-49F3-4E49-A4EB-3C96C89E79CF}"/>
          </ac:spMkLst>
        </pc:spChg>
        <pc:spChg chg="add mod">
          <ac:chgData name="Runar Helin" userId="be9a64bb-5c41-41b7-8693-9bafe0787e67" providerId="ADAL" clId="{23229036-CD5E-4F60-B54F-A09607513A8C}" dt="2020-09-28T08:22:54.513" v="893" actId="1076"/>
          <ac:spMkLst>
            <pc:docMk/>
            <pc:sldMk cId="268978306" sldId="310"/>
            <ac:spMk id="8" creationId="{9A40D76C-2860-4B0E-967B-BDCC60CD488E}"/>
          </ac:spMkLst>
        </pc:spChg>
        <pc:picChg chg="add mod">
          <ac:chgData name="Runar Helin" userId="be9a64bb-5c41-41b7-8693-9bafe0787e67" providerId="ADAL" clId="{23229036-CD5E-4F60-B54F-A09607513A8C}" dt="2020-09-28T08:22:57.857" v="894" actId="1076"/>
          <ac:picMkLst>
            <pc:docMk/>
            <pc:sldMk cId="268978306" sldId="310"/>
            <ac:picMk id="3" creationId="{1E266072-5A08-42D8-A628-8BD255613BEA}"/>
          </ac:picMkLst>
        </pc:picChg>
        <pc:picChg chg="add mod">
          <ac:chgData name="Runar Helin" userId="be9a64bb-5c41-41b7-8693-9bafe0787e67" providerId="ADAL" clId="{23229036-CD5E-4F60-B54F-A09607513A8C}" dt="2020-09-28T08:20:42.157" v="775" actId="1076"/>
          <ac:picMkLst>
            <pc:docMk/>
            <pc:sldMk cId="268978306" sldId="310"/>
            <ac:picMk id="4" creationId="{FA20C93C-208B-456E-96E6-218B3B6A4F9D}"/>
          </ac:picMkLst>
        </pc:picChg>
        <pc:picChg chg="add mod">
          <ac:chgData name="Runar Helin" userId="be9a64bb-5c41-41b7-8693-9bafe0787e67" providerId="ADAL" clId="{23229036-CD5E-4F60-B54F-A09607513A8C}" dt="2020-09-28T08:22:12.037" v="810" actId="1076"/>
          <ac:picMkLst>
            <pc:docMk/>
            <pc:sldMk cId="268978306" sldId="310"/>
            <ac:picMk id="7" creationId="{2285CFB4-CD56-49AD-A227-5938F8BB6734}"/>
          </ac:picMkLst>
        </pc:picChg>
      </pc:sldChg>
      <pc:sldChg chg="addSp modSp add">
        <pc:chgData name="Runar Helin" userId="be9a64bb-5c41-41b7-8693-9bafe0787e67" providerId="ADAL" clId="{23229036-CD5E-4F60-B54F-A09607513A8C}" dt="2020-09-28T08:51:06.896" v="1610" actId="1076"/>
        <pc:sldMkLst>
          <pc:docMk/>
          <pc:sldMk cId="99382133" sldId="311"/>
        </pc:sldMkLst>
        <pc:spChg chg="add mod">
          <ac:chgData name="Runar Helin" userId="be9a64bb-5c41-41b7-8693-9bafe0787e67" providerId="ADAL" clId="{23229036-CD5E-4F60-B54F-A09607513A8C}" dt="2020-09-28T08:50:34.263" v="1584" actId="207"/>
          <ac:spMkLst>
            <pc:docMk/>
            <pc:sldMk cId="99382133" sldId="311"/>
            <ac:spMk id="3" creationId="{3A4E6DB1-F579-41EE-886B-2B9C09D0A355}"/>
          </ac:spMkLst>
        </pc:spChg>
        <pc:spChg chg="add mod">
          <ac:chgData name="Runar Helin" userId="be9a64bb-5c41-41b7-8693-9bafe0787e67" providerId="ADAL" clId="{23229036-CD5E-4F60-B54F-A09607513A8C}" dt="2020-09-28T08:50:44.496" v="1590" actId="1076"/>
          <ac:spMkLst>
            <pc:docMk/>
            <pc:sldMk cId="99382133" sldId="311"/>
            <ac:spMk id="5" creationId="{D6CDE654-F33C-4209-A4F4-4347EB17DFA2}"/>
          </ac:spMkLst>
        </pc:spChg>
        <pc:spChg chg="add mod">
          <ac:chgData name="Runar Helin" userId="be9a64bb-5c41-41b7-8693-9bafe0787e67" providerId="ADAL" clId="{23229036-CD5E-4F60-B54F-A09607513A8C}" dt="2020-09-28T08:51:06.896" v="1610" actId="1076"/>
          <ac:spMkLst>
            <pc:docMk/>
            <pc:sldMk cId="99382133" sldId="311"/>
            <ac:spMk id="6" creationId="{DF73CAEE-7637-4F09-8F11-52A777465E86}"/>
          </ac:spMkLst>
        </pc:spChg>
      </pc:sldChg>
      <pc:sldChg chg="addSp delSp modSp add">
        <pc:chgData name="Runar Helin" userId="be9a64bb-5c41-41b7-8693-9bafe0787e67" providerId="ADAL" clId="{23229036-CD5E-4F60-B54F-A09607513A8C}" dt="2020-09-28T08:51:35.597" v="1637"/>
        <pc:sldMkLst>
          <pc:docMk/>
          <pc:sldMk cId="1952707939" sldId="312"/>
        </pc:sldMkLst>
        <pc:spChg chg="mod">
          <ac:chgData name="Runar Helin" userId="be9a64bb-5c41-41b7-8693-9bafe0787e67" providerId="ADAL" clId="{23229036-CD5E-4F60-B54F-A09607513A8C}" dt="2020-09-28T08:51:15.542" v="1612" actId="1076"/>
          <ac:spMkLst>
            <pc:docMk/>
            <pc:sldMk cId="1952707939" sldId="312"/>
            <ac:spMk id="3" creationId="{3A4E6DB1-F579-41EE-886B-2B9C09D0A355}"/>
          </ac:spMkLst>
        </pc:spChg>
        <pc:spChg chg="mod">
          <ac:chgData name="Runar Helin" userId="be9a64bb-5c41-41b7-8693-9bafe0787e67" providerId="ADAL" clId="{23229036-CD5E-4F60-B54F-A09607513A8C}" dt="2020-09-28T08:51:30.873" v="1635" actId="14100"/>
          <ac:spMkLst>
            <pc:docMk/>
            <pc:sldMk cId="1952707939" sldId="312"/>
            <ac:spMk id="5" creationId="{D6CDE654-F33C-4209-A4F4-4347EB17DFA2}"/>
          </ac:spMkLst>
        </pc:spChg>
        <pc:spChg chg="mod">
          <ac:chgData name="Runar Helin" userId="be9a64bb-5c41-41b7-8693-9bafe0787e67" providerId="ADAL" clId="{23229036-CD5E-4F60-B54F-A09607513A8C}" dt="2020-09-28T08:51:24.564" v="1633" actId="20577"/>
          <ac:spMkLst>
            <pc:docMk/>
            <pc:sldMk cId="1952707939" sldId="312"/>
            <ac:spMk id="6" creationId="{DF73CAEE-7637-4F09-8F11-52A777465E86}"/>
          </ac:spMkLst>
        </pc:spChg>
        <pc:spChg chg="add del">
          <ac:chgData name="Runar Helin" userId="be9a64bb-5c41-41b7-8693-9bafe0787e67" providerId="ADAL" clId="{23229036-CD5E-4F60-B54F-A09607513A8C}" dt="2020-09-28T08:51:35.597" v="1637"/>
          <ac:spMkLst>
            <pc:docMk/>
            <pc:sldMk cId="1952707939" sldId="312"/>
            <ac:spMk id="7" creationId="{F6190A0F-E829-4B17-94B5-003B79723C45}"/>
          </ac:spMkLst>
        </pc:spChg>
      </pc:sldChg>
      <pc:sldChg chg="modSp add">
        <pc:chgData name="Runar Helin" userId="be9a64bb-5c41-41b7-8693-9bafe0787e67" providerId="ADAL" clId="{23229036-CD5E-4F60-B54F-A09607513A8C}" dt="2020-09-28T08:51:59.427" v="1657" actId="14100"/>
        <pc:sldMkLst>
          <pc:docMk/>
          <pc:sldMk cId="2740332314" sldId="313"/>
        </pc:sldMkLst>
        <pc:spChg chg="mod">
          <ac:chgData name="Runar Helin" userId="be9a64bb-5c41-41b7-8693-9bafe0787e67" providerId="ADAL" clId="{23229036-CD5E-4F60-B54F-A09607513A8C}" dt="2020-09-28T08:51:39.830" v="1639" actId="1076"/>
          <ac:spMkLst>
            <pc:docMk/>
            <pc:sldMk cId="2740332314" sldId="313"/>
            <ac:spMk id="3" creationId="{3A4E6DB1-F579-41EE-886B-2B9C09D0A355}"/>
          </ac:spMkLst>
        </pc:spChg>
        <pc:spChg chg="mod">
          <ac:chgData name="Runar Helin" userId="be9a64bb-5c41-41b7-8693-9bafe0787e67" providerId="ADAL" clId="{23229036-CD5E-4F60-B54F-A09607513A8C}" dt="2020-09-28T08:51:59.427" v="1657" actId="14100"/>
          <ac:spMkLst>
            <pc:docMk/>
            <pc:sldMk cId="2740332314" sldId="313"/>
            <ac:spMk id="5" creationId="{D6CDE654-F33C-4209-A4F4-4347EB17DFA2}"/>
          </ac:spMkLst>
        </pc:spChg>
        <pc:spChg chg="mod">
          <ac:chgData name="Runar Helin" userId="be9a64bb-5c41-41b7-8693-9bafe0787e67" providerId="ADAL" clId="{23229036-CD5E-4F60-B54F-A09607513A8C}" dt="2020-09-28T08:51:57.383" v="1656" actId="1076"/>
          <ac:spMkLst>
            <pc:docMk/>
            <pc:sldMk cId="2740332314" sldId="313"/>
            <ac:spMk id="6" creationId="{DF73CAEE-7637-4F09-8F11-52A777465E86}"/>
          </ac:spMkLst>
        </pc:spChg>
        <pc:picChg chg="mod">
          <ac:chgData name="Runar Helin" userId="be9a64bb-5c41-41b7-8693-9bafe0787e67" providerId="ADAL" clId="{23229036-CD5E-4F60-B54F-A09607513A8C}" dt="2020-09-28T08:51:43.595" v="1641" actId="1076"/>
          <ac:picMkLst>
            <pc:docMk/>
            <pc:sldMk cId="2740332314" sldId="313"/>
            <ac:picMk id="4" creationId="{07952CEA-F01F-4BE8-9A6A-88CF632C8C92}"/>
          </ac:picMkLst>
        </pc:picChg>
      </pc:sldChg>
      <pc:sldChg chg="modSp add">
        <pc:chgData name="Runar Helin" userId="be9a64bb-5c41-41b7-8693-9bafe0787e67" providerId="ADAL" clId="{23229036-CD5E-4F60-B54F-A09607513A8C}" dt="2020-09-28T08:52:26.710" v="1691" actId="14100"/>
        <pc:sldMkLst>
          <pc:docMk/>
          <pc:sldMk cId="3999096822" sldId="314"/>
        </pc:sldMkLst>
        <pc:spChg chg="mod">
          <ac:chgData name="Runar Helin" userId="be9a64bb-5c41-41b7-8693-9bafe0787e67" providerId="ADAL" clId="{23229036-CD5E-4F60-B54F-A09607513A8C}" dt="2020-09-28T08:52:05.514" v="1659" actId="1076"/>
          <ac:spMkLst>
            <pc:docMk/>
            <pc:sldMk cId="3999096822" sldId="314"/>
            <ac:spMk id="3" creationId="{3A4E6DB1-F579-41EE-886B-2B9C09D0A355}"/>
          </ac:spMkLst>
        </pc:spChg>
        <pc:spChg chg="mod">
          <ac:chgData name="Runar Helin" userId="be9a64bb-5c41-41b7-8693-9bafe0787e67" providerId="ADAL" clId="{23229036-CD5E-4F60-B54F-A09607513A8C}" dt="2020-09-28T08:52:26.710" v="1691" actId="14100"/>
          <ac:spMkLst>
            <pc:docMk/>
            <pc:sldMk cId="3999096822" sldId="314"/>
            <ac:spMk id="5" creationId="{D6CDE654-F33C-4209-A4F4-4347EB17DFA2}"/>
          </ac:spMkLst>
        </pc:spChg>
        <pc:spChg chg="mod">
          <ac:chgData name="Runar Helin" userId="be9a64bb-5c41-41b7-8693-9bafe0787e67" providerId="ADAL" clId="{23229036-CD5E-4F60-B54F-A09607513A8C}" dt="2020-09-28T08:52:25.028" v="1690" actId="1076"/>
          <ac:spMkLst>
            <pc:docMk/>
            <pc:sldMk cId="3999096822" sldId="314"/>
            <ac:spMk id="6" creationId="{DF73CAEE-7637-4F09-8F11-52A777465E86}"/>
          </ac:spMkLst>
        </pc:spChg>
      </pc:sldChg>
      <pc:sldChg chg="add del">
        <pc:chgData name="Runar Helin" userId="be9a64bb-5c41-41b7-8693-9bafe0787e67" providerId="ADAL" clId="{23229036-CD5E-4F60-B54F-A09607513A8C}" dt="2020-09-28T08:52:30.630" v="1693"/>
        <pc:sldMkLst>
          <pc:docMk/>
          <pc:sldMk cId="1727829911" sldId="315"/>
        </pc:sldMkLst>
      </pc:sldChg>
      <pc:sldChg chg="modSp add">
        <pc:chgData name="Runar Helin" userId="be9a64bb-5c41-41b7-8693-9bafe0787e67" providerId="ADAL" clId="{23229036-CD5E-4F60-B54F-A09607513A8C}" dt="2020-09-28T08:52:59.307" v="1736" actId="14100"/>
        <pc:sldMkLst>
          <pc:docMk/>
          <pc:sldMk cId="2767461177" sldId="315"/>
        </pc:sldMkLst>
        <pc:spChg chg="mod">
          <ac:chgData name="Runar Helin" userId="be9a64bb-5c41-41b7-8693-9bafe0787e67" providerId="ADAL" clId="{23229036-CD5E-4F60-B54F-A09607513A8C}" dt="2020-09-28T08:52:34.783" v="1695" actId="1076"/>
          <ac:spMkLst>
            <pc:docMk/>
            <pc:sldMk cId="2767461177" sldId="315"/>
            <ac:spMk id="3" creationId="{3A4E6DB1-F579-41EE-886B-2B9C09D0A355}"/>
          </ac:spMkLst>
        </pc:spChg>
        <pc:spChg chg="mod">
          <ac:chgData name="Runar Helin" userId="be9a64bb-5c41-41b7-8693-9bafe0787e67" providerId="ADAL" clId="{23229036-CD5E-4F60-B54F-A09607513A8C}" dt="2020-09-28T08:52:59.307" v="1736" actId="14100"/>
          <ac:spMkLst>
            <pc:docMk/>
            <pc:sldMk cId="2767461177" sldId="315"/>
            <ac:spMk id="5" creationId="{D6CDE654-F33C-4209-A4F4-4347EB17DFA2}"/>
          </ac:spMkLst>
        </pc:spChg>
        <pc:spChg chg="mod">
          <ac:chgData name="Runar Helin" userId="be9a64bb-5c41-41b7-8693-9bafe0787e67" providerId="ADAL" clId="{23229036-CD5E-4F60-B54F-A09607513A8C}" dt="2020-09-28T08:52:57.611" v="1735" actId="1076"/>
          <ac:spMkLst>
            <pc:docMk/>
            <pc:sldMk cId="2767461177" sldId="315"/>
            <ac:spMk id="6" creationId="{DF73CAEE-7637-4F09-8F11-52A777465E86}"/>
          </ac:spMkLst>
        </pc:spChg>
        <pc:picChg chg="mod">
          <ac:chgData name="Runar Helin" userId="be9a64bb-5c41-41b7-8693-9bafe0787e67" providerId="ADAL" clId="{23229036-CD5E-4F60-B54F-A09607513A8C}" dt="2020-09-28T08:52:54.767" v="1734" actId="1076"/>
          <ac:picMkLst>
            <pc:docMk/>
            <pc:sldMk cId="2767461177" sldId="315"/>
            <ac:picMk id="4" creationId="{07952CEA-F01F-4BE8-9A6A-88CF632C8C92}"/>
          </ac:picMkLst>
        </pc:picChg>
      </pc:sldChg>
      <pc:sldChg chg="modSp add">
        <pc:chgData name="Runar Helin" userId="be9a64bb-5c41-41b7-8693-9bafe0787e67" providerId="ADAL" clId="{23229036-CD5E-4F60-B54F-A09607513A8C}" dt="2020-09-28T08:53:22.924" v="1770" actId="14100"/>
        <pc:sldMkLst>
          <pc:docMk/>
          <pc:sldMk cId="2771868818" sldId="316"/>
        </pc:sldMkLst>
        <pc:spChg chg="mod">
          <ac:chgData name="Runar Helin" userId="be9a64bb-5c41-41b7-8693-9bafe0787e67" providerId="ADAL" clId="{23229036-CD5E-4F60-B54F-A09607513A8C}" dt="2020-09-28T08:53:04.266" v="1738" actId="1076"/>
          <ac:spMkLst>
            <pc:docMk/>
            <pc:sldMk cId="2771868818" sldId="316"/>
            <ac:spMk id="3" creationId="{3A4E6DB1-F579-41EE-886B-2B9C09D0A355}"/>
          </ac:spMkLst>
        </pc:spChg>
        <pc:spChg chg="mod">
          <ac:chgData name="Runar Helin" userId="be9a64bb-5c41-41b7-8693-9bafe0787e67" providerId="ADAL" clId="{23229036-CD5E-4F60-B54F-A09607513A8C}" dt="2020-09-28T08:53:22.924" v="1770" actId="14100"/>
          <ac:spMkLst>
            <pc:docMk/>
            <pc:sldMk cId="2771868818" sldId="316"/>
            <ac:spMk id="5" creationId="{D6CDE654-F33C-4209-A4F4-4347EB17DFA2}"/>
          </ac:spMkLst>
        </pc:spChg>
        <pc:spChg chg="mod">
          <ac:chgData name="Runar Helin" userId="be9a64bb-5c41-41b7-8693-9bafe0787e67" providerId="ADAL" clId="{23229036-CD5E-4F60-B54F-A09607513A8C}" dt="2020-09-28T08:53:18.164" v="1769" actId="20577"/>
          <ac:spMkLst>
            <pc:docMk/>
            <pc:sldMk cId="2771868818" sldId="316"/>
            <ac:spMk id="6" creationId="{DF73CAEE-7637-4F09-8F11-52A777465E86}"/>
          </ac:spMkLst>
        </pc:spChg>
      </pc:sldChg>
      <pc:sldChg chg="delSp modSp add">
        <pc:chgData name="Runar Helin" userId="be9a64bb-5c41-41b7-8693-9bafe0787e67" providerId="ADAL" clId="{23229036-CD5E-4F60-B54F-A09607513A8C}" dt="2020-09-28T08:53:33.647" v="1774" actId="14100"/>
        <pc:sldMkLst>
          <pc:docMk/>
          <pc:sldMk cId="4144472665" sldId="317"/>
        </pc:sldMkLst>
        <pc:spChg chg="mod">
          <ac:chgData name="Runar Helin" userId="be9a64bb-5c41-41b7-8693-9bafe0787e67" providerId="ADAL" clId="{23229036-CD5E-4F60-B54F-A09607513A8C}" dt="2020-09-28T08:53:27.959" v="1772" actId="1076"/>
          <ac:spMkLst>
            <pc:docMk/>
            <pc:sldMk cId="4144472665" sldId="317"/>
            <ac:spMk id="3" creationId="{3A4E6DB1-F579-41EE-886B-2B9C09D0A355}"/>
          </ac:spMkLst>
        </pc:spChg>
        <pc:spChg chg="mod">
          <ac:chgData name="Runar Helin" userId="be9a64bb-5c41-41b7-8693-9bafe0787e67" providerId="ADAL" clId="{23229036-CD5E-4F60-B54F-A09607513A8C}" dt="2020-09-28T08:53:33.647" v="1774" actId="14100"/>
          <ac:spMkLst>
            <pc:docMk/>
            <pc:sldMk cId="4144472665" sldId="317"/>
            <ac:spMk id="5" creationId="{D6CDE654-F33C-4209-A4F4-4347EB17DFA2}"/>
          </ac:spMkLst>
        </pc:spChg>
        <pc:spChg chg="del">
          <ac:chgData name="Runar Helin" userId="be9a64bb-5c41-41b7-8693-9bafe0787e67" providerId="ADAL" clId="{23229036-CD5E-4F60-B54F-A09607513A8C}" dt="2020-09-28T08:53:30.941" v="1773" actId="478"/>
          <ac:spMkLst>
            <pc:docMk/>
            <pc:sldMk cId="4144472665" sldId="317"/>
            <ac:spMk id="6" creationId="{DF73CAEE-7637-4F09-8F11-52A777465E86}"/>
          </ac:spMkLst>
        </pc:spChg>
      </pc:sldChg>
      <pc:sldChg chg="addSp modSp add">
        <pc:chgData name="Runar Helin" userId="be9a64bb-5c41-41b7-8693-9bafe0787e67" providerId="ADAL" clId="{23229036-CD5E-4F60-B54F-A09607513A8C}" dt="2020-09-28T08:54:01.875" v="1810" actId="1076"/>
        <pc:sldMkLst>
          <pc:docMk/>
          <pc:sldMk cId="2776559426" sldId="318"/>
        </pc:sldMkLst>
        <pc:spChg chg="mod">
          <ac:chgData name="Runar Helin" userId="be9a64bb-5c41-41b7-8693-9bafe0787e67" providerId="ADAL" clId="{23229036-CD5E-4F60-B54F-A09607513A8C}" dt="2020-09-28T08:53:38.794" v="1776" actId="1076"/>
          <ac:spMkLst>
            <pc:docMk/>
            <pc:sldMk cId="2776559426" sldId="318"/>
            <ac:spMk id="3" creationId="{3A4E6DB1-F579-41EE-886B-2B9C09D0A355}"/>
          </ac:spMkLst>
        </pc:spChg>
        <pc:spChg chg="mod">
          <ac:chgData name="Runar Helin" userId="be9a64bb-5c41-41b7-8693-9bafe0787e67" providerId="ADAL" clId="{23229036-CD5E-4F60-B54F-A09607513A8C}" dt="2020-09-28T08:53:42.045" v="1778" actId="14100"/>
          <ac:spMkLst>
            <pc:docMk/>
            <pc:sldMk cId="2776559426" sldId="318"/>
            <ac:spMk id="5" creationId="{D6CDE654-F33C-4209-A4F4-4347EB17DFA2}"/>
          </ac:spMkLst>
        </pc:spChg>
        <pc:spChg chg="add mod">
          <ac:chgData name="Runar Helin" userId="be9a64bb-5c41-41b7-8693-9bafe0787e67" providerId="ADAL" clId="{23229036-CD5E-4F60-B54F-A09607513A8C}" dt="2020-09-28T08:54:01.875" v="1810" actId="1076"/>
          <ac:spMkLst>
            <pc:docMk/>
            <pc:sldMk cId="2776559426" sldId="318"/>
            <ac:spMk id="6" creationId="{0BCE4B4A-601B-40DB-A280-4A18A9EF99AF}"/>
          </ac:spMkLst>
        </pc:spChg>
      </pc:sldChg>
      <pc:sldChg chg="delSp modSp add">
        <pc:chgData name="Runar Helin" userId="be9a64bb-5c41-41b7-8693-9bafe0787e67" providerId="ADAL" clId="{23229036-CD5E-4F60-B54F-A09607513A8C}" dt="2020-09-28T08:54:20.912" v="1831" actId="14100"/>
        <pc:sldMkLst>
          <pc:docMk/>
          <pc:sldMk cId="1669036860" sldId="319"/>
        </pc:sldMkLst>
        <pc:spChg chg="del">
          <ac:chgData name="Runar Helin" userId="be9a64bb-5c41-41b7-8693-9bafe0787e67" providerId="ADAL" clId="{23229036-CD5E-4F60-B54F-A09607513A8C}" dt="2020-09-28T08:54:07.591" v="1812" actId="478"/>
          <ac:spMkLst>
            <pc:docMk/>
            <pc:sldMk cId="1669036860" sldId="319"/>
            <ac:spMk id="3" creationId="{3A4E6DB1-F579-41EE-886B-2B9C09D0A355}"/>
          </ac:spMkLst>
        </pc:spChg>
        <pc:spChg chg="mod">
          <ac:chgData name="Runar Helin" userId="be9a64bb-5c41-41b7-8693-9bafe0787e67" providerId="ADAL" clId="{23229036-CD5E-4F60-B54F-A09607513A8C}" dt="2020-09-28T08:54:20.912" v="1831" actId="14100"/>
          <ac:spMkLst>
            <pc:docMk/>
            <pc:sldMk cId="1669036860" sldId="319"/>
            <ac:spMk id="5" creationId="{D6CDE654-F33C-4209-A4F4-4347EB17DFA2}"/>
          </ac:spMkLst>
        </pc:spChg>
        <pc:spChg chg="mod">
          <ac:chgData name="Runar Helin" userId="be9a64bb-5c41-41b7-8693-9bafe0787e67" providerId="ADAL" clId="{23229036-CD5E-4F60-B54F-A09607513A8C}" dt="2020-09-28T08:54:16.931" v="1830" actId="20577"/>
          <ac:spMkLst>
            <pc:docMk/>
            <pc:sldMk cId="1669036860" sldId="319"/>
            <ac:spMk id="6" creationId="{0BCE4B4A-601B-40DB-A280-4A18A9EF99AF}"/>
          </ac:spMkLst>
        </pc:spChg>
      </pc:sldChg>
    </pc:docChg>
  </pc:docChgLst>
  <pc:docChgLst>
    <pc:chgData name="Runar Helin" userId="be9a64bb-5c41-41b7-8693-9bafe0787e67" providerId="ADAL" clId="{FC429EA3-6C88-4245-99D9-BAE26340FBA5}"/>
    <pc:docChg chg="undo custSel addSld delSld modSld sldOrd">
      <pc:chgData name="Runar Helin" userId="be9a64bb-5c41-41b7-8693-9bafe0787e67" providerId="ADAL" clId="{FC429EA3-6C88-4245-99D9-BAE26340FBA5}" dt="2020-09-27T17:47:27.355" v="6208" actId="20577"/>
      <pc:docMkLst>
        <pc:docMk/>
      </pc:docMkLst>
      <pc:sldChg chg="addSp delSp modSp setBg modNotesTx">
        <pc:chgData name="Runar Helin" userId="be9a64bb-5c41-41b7-8693-9bafe0787e67" providerId="ADAL" clId="{FC429EA3-6C88-4245-99D9-BAE26340FBA5}" dt="2020-09-27T12:32:27.057" v="2140" actId="20577"/>
        <pc:sldMkLst>
          <pc:docMk/>
          <pc:sldMk cId="351156518" sldId="264"/>
        </pc:sldMkLst>
        <pc:spChg chg="mod">
          <ac:chgData name="Runar Helin" userId="be9a64bb-5c41-41b7-8693-9bafe0787e67" providerId="ADAL" clId="{FC429EA3-6C88-4245-99D9-BAE26340FBA5}" dt="2020-09-27T12:22:22.733" v="1623" actId="207"/>
          <ac:spMkLst>
            <pc:docMk/>
            <pc:sldMk cId="351156518" sldId="264"/>
            <ac:spMk id="3075" creationId="{00000000-0000-0000-0000-000000000000}"/>
          </ac:spMkLst>
        </pc:spChg>
        <pc:spChg chg="del">
          <ac:chgData name="Runar Helin" userId="be9a64bb-5c41-41b7-8693-9bafe0787e67" providerId="ADAL" clId="{FC429EA3-6C88-4245-99D9-BAE26340FBA5}" dt="2020-09-27T12:21:55.112" v="1619" actId="478"/>
          <ac:spMkLst>
            <pc:docMk/>
            <pc:sldMk cId="351156518" sldId="264"/>
            <ac:spMk id="3076" creationId="{00000000-0000-0000-0000-000000000000}"/>
          </ac:spMkLst>
        </pc:spChg>
        <pc:spChg chg="del">
          <ac:chgData name="Runar Helin" userId="be9a64bb-5c41-41b7-8693-9bafe0787e67" providerId="ADAL" clId="{FC429EA3-6C88-4245-99D9-BAE26340FBA5}" dt="2020-09-27T12:23:11.258" v="1629" actId="478"/>
          <ac:spMkLst>
            <pc:docMk/>
            <pc:sldMk cId="351156518" sldId="264"/>
            <ac:spMk id="3077" creationId="{00000000-0000-0000-0000-000000000000}"/>
          </ac:spMkLst>
        </pc:spChg>
        <pc:spChg chg="mod">
          <ac:chgData name="Runar Helin" userId="be9a64bb-5c41-41b7-8693-9bafe0787e67" providerId="ADAL" clId="{FC429EA3-6C88-4245-99D9-BAE26340FBA5}" dt="2020-09-27T12:22:22.733" v="1623" actId="207"/>
          <ac:spMkLst>
            <pc:docMk/>
            <pc:sldMk cId="351156518" sldId="264"/>
            <ac:spMk id="3078" creationId="{00000000-0000-0000-0000-000000000000}"/>
          </ac:spMkLst>
        </pc:spChg>
        <pc:graphicFrameChg chg="add del mod">
          <ac:chgData name="Runar Helin" userId="be9a64bb-5c41-41b7-8693-9bafe0787e67" providerId="ADAL" clId="{FC429EA3-6C88-4245-99D9-BAE26340FBA5}" dt="2020-09-27T12:27:17.035" v="1640" actId="478"/>
          <ac:graphicFrameMkLst>
            <pc:docMk/>
            <pc:sldMk cId="351156518" sldId="264"/>
            <ac:graphicFrameMk id="4" creationId="{7DB34260-057A-4E86-905B-C07785CF22D2}"/>
          </ac:graphicFrameMkLst>
        </pc:graphicFrameChg>
        <pc:picChg chg="add del mod">
          <ac:chgData name="Runar Helin" userId="be9a64bb-5c41-41b7-8693-9bafe0787e67" providerId="ADAL" clId="{FC429EA3-6C88-4245-99D9-BAE26340FBA5}" dt="2020-09-27T12:25:09.628" v="1637" actId="478"/>
          <ac:picMkLst>
            <pc:docMk/>
            <pc:sldMk cId="351156518" sldId="264"/>
            <ac:picMk id="3" creationId="{55D3B811-A4F9-4482-A0A3-AAC0EB0F1761}"/>
          </ac:picMkLst>
        </pc:picChg>
        <pc:picChg chg="add mod">
          <ac:chgData name="Runar Helin" userId="be9a64bb-5c41-41b7-8693-9bafe0787e67" providerId="ADAL" clId="{FC429EA3-6C88-4245-99D9-BAE26340FBA5}" dt="2020-09-27T12:22:53.514" v="1627" actId="1076"/>
          <ac:picMkLst>
            <pc:docMk/>
            <pc:sldMk cId="351156518" sldId="264"/>
            <ac:picMk id="1026" creationId="{14DB3AE9-3805-4556-B09C-021BBC2EB52E}"/>
          </ac:picMkLst>
        </pc:picChg>
        <pc:picChg chg="add del">
          <ac:chgData name="Runar Helin" userId="be9a64bb-5c41-41b7-8693-9bafe0787e67" providerId="ADAL" clId="{FC429EA3-6C88-4245-99D9-BAE26340FBA5}" dt="2020-09-27T12:24:07.128" v="1631" actId="478"/>
          <ac:picMkLst>
            <pc:docMk/>
            <pc:sldMk cId="351156518" sldId="264"/>
            <ac:picMk id="1028" creationId="{9EC87C8E-8CA2-45F9-B9DE-DC5F246D1FE2}"/>
          </ac:picMkLst>
        </pc:picChg>
        <pc:picChg chg="add mod">
          <ac:chgData name="Runar Helin" userId="be9a64bb-5c41-41b7-8693-9bafe0787e67" providerId="ADAL" clId="{FC429EA3-6C88-4245-99D9-BAE26340FBA5}" dt="2020-09-27T12:28:40.993" v="1646" actId="14100"/>
          <ac:picMkLst>
            <pc:docMk/>
            <pc:sldMk cId="351156518" sldId="264"/>
            <ac:picMk id="1030" creationId="{737F3F29-3C36-48F7-89B3-F9E93D583405}"/>
          </ac:picMkLst>
        </pc:picChg>
      </pc:sldChg>
      <pc:sldChg chg="addSp delSp modSp modNotesTx">
        <pc:chgData name="Runar Helin" userId="be9a64bb-5c41-41b7-8693-9bafe0787e67" providerId="ADAL" clId="{FC429EA3-6C88-4245-99D9-BAE26340FBA5}" dt="2020-09-27T12:33:01.818" v="2175" actId="20577"/>
        <pc:sldMkLst>
          <pc:docMk/>
          <pc:sldMk cId="37824120" sldId="267"/>
        </pc:sldMkLst>
        <pc:spChg chg="mod">
          <ac:chgData name="Runar Helin" userId="be9a64bb-5c41-41b7-8693-9bafe0787e67" providerId="ADAL" clId="{FC429EA3-6C88-4245-99D9-BAE26340FBA5}" dt="2020-09-24T15:17:19.879" v="272" actId="1076"/>
          <ac:spMkLst>
            <pc:docMk/>
            <pc:sldMk cId="37824120" sldId="267"/>
            <ac:spMk id="6147" creationId="{00000000-0000-0000-0000-000000000000}"/>
          </ac:spMkLst>
        </pc:spChg>
        <pc:spChg chg="del mod">
          <ac:chgData name="Runar Helin" userId="be9a64bb-5c41-41b7-8693-9bafe0787e67" providerId="ADAL" clId="{FC429EA3-6C88-4245-99D9-BAE26340FBA5}" dt="2020-09-24T15:14:02.001" v="128" actId="478"/>
          <ac:spMkLst>
            <pc:docMk/>
            <pc:sldMk cId="37824120" sldId="267"/>
            <ac:spMk id="6148" creationId="{00000000-0000-0000-0000-000000000000}"/>
          </ac:spMkLst>
        </pc:spChg>
        <pc:spChg chg="mod">
          <ac:chgData name="Runar Helin" userId="be9a64bb-5c41-41b7-8693-9bafe0787e67" providerId="ADAL" clId="{FC429EA3-6C88-4245-99D9-BAE26340FBA5}" dt="2020-09-24T15:17:26.831" v="274" actId="14100"/>
          <ac:spMkLst>
            <pc:docMk/>
            <pc:sldMk cId="37824120" sldId="267"/>
            <ac:spMk id="6149" creationId="{00000000-0000-0000-0000-000000000000}"/>
          </ac:spMkLst>
        </pc:spChg>
        <pc:spChg chg="del">
          <ac:chgData name="Runar Helin" userId="be9a64bb-5c41-41b7-8693-9bafe0787e67" providerId="ADAL" clId="{FC429EA3-6C88-4245-99D9-BAE26340FBA5}" dt="2020-09-24T15:14:39.700" v="171" actId="478"/>
          <ac:spMkLst>
            <pc:docMk/>
            <pc:sldMk cId="37824120" sldId="267"/>
            <ac:spMk id="6150" creationId="{00000000-0000-0000-0000-000000000000}"/>
          </ac:spMkLst>
        </pc:spChg>
        <pc:spChg chg="mod">
          <ac:chgData name="Runar Helin" userId="be9a64bb-5c41-41b7-8693-9bafe0787e67" providerId="ADAL" clId="{FC429EA3-6C88-4245-99D9-BAE26340FBA5}" dt="2020-09-24T15:17:31.246" v="275" actId="1076"/>
          <ac:spMkLst>
            <pc:docMk/>
            <pc:sldMk cId="37824120" sldId="267"/>
            <ac:spMk id="6151" creationId="{00000000-0000-0000-0000-000000000000}"/>
          </ac:spMkLst>
        </pc:spChg>
        <pc:spChg chg="del">
          <ac:chgData name="Runar Helin" userId="be9a64bb-5c41-41b7-8693-9bafe0787e67" providerId="ADAL" clId="{FC429EA3-6C88-4245-99D9-BAE26340FBA5}" dt="2020-09-24T15:15:53.676" v="184" actId="478"/>
          <ac:spMkLst>
            <pc:docMk/>
            <pc:sldMk cId="37824120" sldId="267"/>
            <ac:spMk id="6152" creationId="{00000000-0000-0000-0000-000000000000}"/>
          </ac:spMkLst>
        </pc:spChg>
        <pc:spChg chg="mod">
          <ac:chgData name="Runar Helin" userId="be9a64bb-5c41-41b7-8693-9bafe0787e67" providerId="ADAL" clId="{FC429EA3-6C88-4245-99D9-BAE26340FBA5}" dt="2020-09-24T15:12:53.124" v="123" actId="20577"/>
          <ac:spMkLst>
            <pc:docMk/>
            <pc:sldMk cId="37824120" sldId="267"/>
            <ac:spMk id="6153" creationId="{00000000-0000-0000-0000-000000000000}"/>
          </ac:spMkLst>
        </pc:spChg>
        <pc:picChg chg="add mod">
          <ac:chgData name="Runar Helin" userId="be9a64bb-5c41-41b7-8693-9bafe0787e67" providerId="ADAL" clId="{FC429EA3-6C88-4245-99D9-BAE26340FBA5}" dt="2020-09-24T15:17:26.831" v="274" actId="14100"/>
          <ac:picMkLst>
            <pc:docMk/>
            <pc:sldMk cId="37824120" sldId="267"/>
            <ac:picMk id="3" creationId="{13C6E63E-B163-42C7-93B8-18AD5E26EA78}"/>
          </ac:picMkLst>
        </pc:picChg>
        <pc:picChg chg="add mod">
          <ac:chgData name="Runar Helin" userId="be9a64bb-5c41-41b7-8693-9bafe0787e67" providerId="ADAL" clId="{FC429EA3-6C88-4245-99D9-BAE26340FBA5}" dt="2020-09-24T15:17:26.831" v="274" actId="14100"/>
          <ac:picMkLst>
            <pc:docMk/>
            <pc:sldMk cId="37824120" sldId="267"/>
            <ac:picMk id="5" creationId="{9D9FAD31-6177-48D5-8C4F-A60AD6F9626D}"/>
          </ac:picMkLst>
        </pc:picChg>
        <pc:picChg chg="add mod">
          <ac:chgData name="Runar Helin" userId="be9a64bb-5c41-41b7-8693-9bafe0787e67" providerId="ADAL" clId="{FC429EA3-6C88-4245-99D9-BAE26340FBA5}" dt="2020-09-24T15:17:16.347" v="271" actId="1076"/>
          <ac:picMkLst>
            <pc:docMk/>
            <pc:sldMk cId="37824120" sldId="267"/>
            <ac:picMk id="1026" creationId="{B31C09F3-0019-4BB3-A327-4A1E26698F36}"/>
          </ac:picMkLst>
        </pc:picChg>
        <pc:picChg chg="add mod">
          <ac:chgData name="Runar Helin" userId="be9a64bb-5c41-41b7-8693-9bafe0787e67" providerId="ADAL" clId="{FC429EA3-6C88-4245-99D9-BAE26340FBA5}" dt="2020-09-24T15:17:31.246" v="275" actId="1076"/>
          <ac:picMkLst>
            <pc:docMk/>
            <pc:sldMk cId="37824120" sldId="267"/>
            <ac:picMk id="1028" creationId="{DD843D6F-E450-4ACB-93BD-0B34585104C1}"/>
          </ac:picMkLst>
        </pc:picChg>
      </pc:sldChg>
      <pc:sldChg chg="addSp delSp modSp modAnim modNotesTx">
        <pc:chgData name="Runar Helin" userId="be9a64bb-5c41-41b7-8693-9bafe0787e67" providerId="ADAL" clId="{FC429EA3-6C88-4245-99D9-BAE26340FBA5}" dt="2020-09-27T12:38:35.594" v="2607"/>
        <pc:sldMkLst>
          <pc:docMk/>
          <pc:sldMk cId="3795442774" sldId="268"/>
        </pc:sldMkLst>
        <pc:spChg chg="add mod">
          <ac:chgData name="Runar Helin" userId="be9a64bb-5c41-41b7-8693-9bafe0787e67" providerId="ADAL" clId="{FC429EA3-6C88-4245-99D9-BAE26340FBA5}" dt="2020-09-27T12:38:28.461" v="2606" actId="1076"/>
          <ac:spMkLst>
            <pc:docMk/>
            <pc:sldMk cId="3795442774" sldId="268"/>
            <ac:spMk id="2" creationId="{41C871FA-70E6-4741-BF27-FB714A1E2A9B}"/>
          </ac:spMkLst>
        </pc:spChg>
        <pc:spChg chg="add del mod">
          <ac:chgData name="Runar Helin" userId="be9a64bb-5c41-41b7-8693-9bafe0787e67" providerId="ADAL" clId="{FC429EA3-6C88-4245-99D9-BAE26340FBA5}" dt="2020-09-24T15:23:04.492" v="346" actId="478"/>
          <ac:spMkLst>
            <pc:docMk/>
            <pc:sldMk cId="3795442774" sldId="268"/>
            <ac:spMk id="2" creationId="{C87BCF0E-01F5-4B34-8841-EE6CAFEEFF96}"/>
          </ac:spMkLst>
        </pc:spChg>
        <pc:spChg chg="add del">
          <ac:chgData name="Runar Helin" userId="be9a64bb-5c41-41b7-8693-9bafe0787e67" providerId="ADAL" clId="{FC429EA3-6C88-4245-99D9-BAE26340FBA5}" dt="2020-09-24T15:23:09.405" v="348" actId="478"/>
          <ac:spMkLst>
            <pc:docMk/>
            <pc:sldMk cId="3795442774" sldId="268"/>
            <ac:spMk id="3" creationId="{C205755C-CFDF-400D-859A-3352FB6A0B54}"/>
          </ac:spMkLst>
        </pc:spChg>
        <pc:spChg chg="mod">
          <ac:chgData name="Runar Helin" userId="be9a64bb-5c41-41b7-8693-9bafe0787e67" providerId="ADAL" clId="{FC429EA3-6C88-4245-99D9-BAE26340FBA5}" dt="2020-09-27T12:34:14.450" v="2335" actId="14100"/>
          <ac:spMkLst>
            <pc:docMk/>
            <pc:sldMk cId="3795442774" sldId="268"/>
            <ac:spMk id="7175" creationId="{00000000-0000-0000-0000-000000000000}"/>
          </ac:spMkLst>
        </pc:spChg>
        <pc:picChg chg="add mod">
          <ac:chgData name="Runar Helin" userId="be9a64bb-5c41-41b7-8693-9bafe0787e67" providerId="ADAL" clId="{FC429EA3-6C88-4245-99D9-BAE26340FBA5}" dt="2020-09-27T12:37:13.041" v="2564" actId="1076"/>
          <ac:picMkLst>
            <pc:docMk/>
            <pc:sldMk cId="3795442774" sldId="268"/>
            <ac:picMk id="5" creationId="{7AE577B8-7F2D-446E-84D7-C1B920E87E81}"/>
          </ac:picMkLst>
        </pc:picChg>
      </pc:sldChg>
      <pc:sldChg chg="addSp delSp modSp modNotesTx">
        <pc:chgData name="Runar Helin" userId="be9a64bb-5c41-41b7-8693-9bafe0787e67" providerId="ADAL" clId="{FC429EA3-6C88-4245-99D9-BAE26340FBA5}" dt="2020-09-27T12:46:29.329" v="3009" actId="20577"/>
        <pc:sldMkLst>
          <pc:docMk/>
          <pc:sldMk cId="3891178227" sldId="269"/>
        </pc:sldMkLst>
        <pc:spChg chg="add mod">
          <ac:chgData name="Runar Helin" userId="be9a64bb-5c41-41b7-8693-9bafe0787e67" providerId="ADAL" clId="{FC429EA3-6C88-4245-99D9-BAE26340FBA5}" dt="2020-09-27T12:46:05.192" v="2997" actId="2711"/>
          <ac:spMkLst>
            <pc:docMk/>
            <pc:sldMk cId="3891178227" sldId="269"/>
            <ac:spMk id="2" creationId="{A4BA476F-246B-45DF-BA0E-25097B40741D}"/>
          </ac:spMkLst>
        </pc:spChg>
        <pc:spChg chg="mod">
          <ac:chgData name="Runar Helin" userId="be9a64bb-5c41-41b7-8693-9bafe0787e67" providerId="ADAL" clId="{FC429EA3-6C88-4245-99D9-BAE26340FBA5}" dt="2020-09-27T12:46:29.329" v="3009" actId="20577"/>
          <ac:spMkLst>
            <pc:docMk/>
            <pc:sldMk cId="3891178227" sldId="269"/>
            <ac:spMk id="8195" creationId="{00000000-0000-0000-0000-000000000000}"/>
          </ac:spMkLst>
        </pc:spChg>
        <pc:spChg chg="del">
          <ac:chgData name="Runar Helin" userId="be9a64bb-5c41-41b7-8693-9bafe0787e67" providerId="ADAL" clId="{FC429EA3-6C88-4245-99D9-BAE26340FBA5}" dt="2020-09-27T12:38:48.238" v="2609" actId="478"/>
          <ac:spMkLst>
            <pc:docMk/>
            <pc:sldMk cId="3891178227" sldId="269"/>
            <ac:spMk id="8196" creationId="{00000000-0000-0000-0000-000000000000}"/>
          </ac:spMkLst>
        </pc:spChg>
        <pc:picChg chg="add mod">
          <ac:chgData name="Runar Helin" userId="be9a64bb-5c41-41b7-8693-9bafe0787e67" providerId="ADAL" clId="{FC429EA3-6C88-4245-99D9-BAE26340FBA5}" dt="2020-09-27T12:45:03.654" v="2985" actId="1076"/>
          <ac:picMkLst>
            <pc:docMk/>
            <pc:sldMk cId="3891178227" sldId="269"/>
            <ac:picMk id="5" creationId="{1995C1A4-B556-4423-8838-1ACA8267AB43}"/>
          </ac:picMkLst>
        </pc:picChg>
      </pc:sldChg>
      <pc:sldChg chg="addSp delSp modSp modNotesTx">
        <pc:chgData name="Runar Helin" userId="be9a64bb-5c41-41b7-8693-9bafe0787e67" providerId="ADAL" clId="{FC429EA3-6C88-4245-99D9-BAE26340FBA5}" dt="2020-09-27T13:56:56.356" v="4617" actId="478"/>
        <pc:sldMkLst>
          <pc:docMk/>
          <pc:sldMk cId="2286519340" sldId="270"/>
        </pc:sldMkLst>
        <pc:spChg chg="add mod">
          <ac:chgData name="Runar Helin" userId="be9a64bb-5c41-41b7-8693-9bafe0787e67" providerId="ADAL" clId="{FC429EA3-6C88-4245-99D9-BAE26340FBA5}" dt="2020-09-27T13:54:18.268" v="4491" actId="20577"/>
          <ac:spMkLst>
            <pc:docMk/>
            <pc:sldMk cId="2286519340" sldId="270"/>
            <ac:spMk id="2" creationId="{441E0A32-FD09-48C5-A62B-D2E8D37A0003}"/>
          </ac:spMkLst>
        </pc:spChg>
        <pc:spChg chg="add mod">
          <ac:chgData name="Runar Helin" userId="be9a64bb-5c41-41b7-8693-9bafe0787e67" providerId="ADAL" clId="{FC429EA3-6C88-4245-99D9-BAE26340FBA5}" dt="2020-09-27T13:55:05.302" v="4504" actId="1076"/>
          <ac:spMkLst>
            <pc:docMk/>
            <pc:sldMk cId="2286519340" sldId="270"/>
            <ac:spMk id="3" creationId="{DDF06A8A-BC72-4C59-93CA-B99930352970}"/>
          </ac:spMkLst>
        </pc:spChg>
        <pc:spChg chg="add del mod ord">
          <ac:chgData name="Runar Helin" userId="be9a64bb-5c41-41b7-8693-9bafe0787e67" providerId="ADAL" clId="{FC429EA3-6C88-4245-99D9-BAE26340FBA5}" dt="2020-09-27T13:56:56.356" v="4617" actId="478"/>
          <ac:spMkLst>
            <pc:docMk/>
            <pc:sldMk cId="2286519340" sldId="270"/>
            <ac:spMk id="4" creationId="{B264C46A-3CE1-40DE-82B5-4059EEB1E831}"/>
          </ac:spMkLst>
        </pc:spChg>
        <pc:spChg chg="del mod">
          <ac:chgData name="Runar Helin" userId="be9a64bb-5c41-41b7-8693-9bafe0787e67" providerId="ADAL" clId="{FC429EA3-6C88-4245-99D9-BAE26340FBA5}" dt="2020-09-27T13:52:14.691" v="4381" actId="478"/>
          <ac:spMkLst>
            <pc:docMk/>
            <pc:sldMk cId="2286519340" sldId="270"/>
            <ac:spMk id="9220" creationId="{00000000-0000-0000-0000-000000000000}"/>
          </ac:spMkLst>
        </pc:spChg>
        <pc:picChg chg="add mod">
          <ac:chgData name="Runar Helin" userId="be9a64bb-5c41-41b7-8693-9bafe0787e67" providerId="ADAL" clId="{FC429EA3-6C88-4245-99D9-BAE26340FBA5}" dt="2020-09-27T13:56:03.387" v="4528" actId="167"/>
          <ac:picMkLst>
            <pc:docMk/>
            <pc:sldMk cId="2286519340" sldId="270"/>
            <ac:picMk id="8" creationId="{FD3A80CA-FBB4-4195-B664-53FDD9255E15}"/>
          </ac:picMkLst>
        </pc:picChg>
      </pc:sldChg>
      <pc:sldChg chg="modSp del">
        <pc:chgData name="Runar Helin" userId="be9a64bb-5c41-41b7-8693-9bafe0787e67" providerId="ADAL" clId="{FC429EA3-6C88-4245-99D9-BAE26340FBA5}" dt="2020-09-25T14:14:26.799" v="929" actId="2696"/>
        <pc:sldMkLst>
          <pc:docMk/>
          <pc:sldMk cId="518247393" sldId="273"/>
        </pc:sldMkLst>
        <pc:spChg chg="mod">
          <ac:chgData name="Runar Helin" userId="be9a64bb-5c41-41b7-8693-9bafe0787e67" providerId="ADAL" clId="{FC429EA3-6C88-4245-99D9-BAE26340FBA5}" dt="2020-09-25T14:14:18.265" v="927" actId="20577"/>
          <ac:spMkLst>
            <pc:docMk/>
            <pc:sldMk cId="518247393" sldId="273"/>
            <ac:spMk id="12298" creationId="{00000000-0000-0000-0000-000000000000}"/>
          </ac:spMkLst>
        </pc:spChg>
      </pc:sldChg>
      <pc:sldChg chg="addSp delSp modSp ord modNotes modNotesTx">
        <pc:chgData name="Runar Helin" userId="be9a64bb-5c41-41b7-8693-9bafe0787e67" providerId="ADAL" clId="{FC429EA3-6C88-4245-99D9-BAE26340FBA5}" dt="2020-09-27T17:47:27.355" v="6208" actId="20577"/>
        <pc:sldMkLst>
          <pc:docMk/>
          <pc:sldMk cId="1365632030" sldId="276"/>
        </pc:sldMkLst>
        <pc:spChg chg="add del mod">
          <ac:chgData name="Runar Helin" userId="be9a64bb-5c41-41b7-8693-9bafe0787e67" providerId="ADAL" clId="{FC429EA3-6C88-4245-99D9-BAE26340FBA5}" dt="2020-09-27T16:17:33.436" v="5601" actId="478"/>
          <ac:spMkLst>
            <pc:docMk/>
            <pc:sldMk cId="1365632030" sldId="276"/>
            <ac:spMk id="2" creationId="{1ACC74B2-DA16-477B-A64B-187993439A63}"/>
          </ac:spMkLst>
        </pc:spChg>
        <pc:spChg chg="add del">
          <ac:chgData name="Runar Helin" userId="be9a64bb-5c41-41b7-8693-9bafe0787e67" providerId="ADAL" clId="{FC429EA3-6C88-4245-99D9-BAE26340FBA5}" dt="2020-09-27T16:19:06.284" v="5628"/>
          <ac:spMkLst>
            <pc:docMk/>
            <pc:sldMk cId="1365632030" sldId="276"/>
            <ac:spMk id="3" creationId="{6667CD3C-C667-4F51-A5E3-52A24A9D4652}"/>
          </ac:spMkLst>
        </pc:spChg>
        <pc:spChg chg="add del">
          <ac:chgData name="Runar Helin" userId="be9a64bb-5c41-41b7-8693-9bafe0787e67" providerId="ADAL" clId="{FC429EA3-6C88-4245-99D9-BAE26340FBA5}" dt="2020-09-27T16:18:48.962" v="5621"/>
          <ac:spMkLst>
            <pc:docMk/>
            <pc:sldMk cId="1365632030" sldId="276"/>
            <ac:spMk id="4" creationId="{6293F90F-CE11-4FDF-8C88-20C0B9D2B6AE}"/>
          </ac:spMkLst>
        </pc:spChg>
        <pc:spChg chg="add del mod">
          <ac:chgData name="Runar Helin" userId="be9a64bb-5c41-41b7-8693-9bafe0787e67" providerId="ADAL" clId="{FC429EA3-6C88-4245-99D9-BAE26340FBA5}" dt="2020-09-27T16:19:05.898" v="5627"/>
          <ac:spMkLst>
            <pc:docMk/>
            <pc:sldMk cId="1365632030" sldId="276"/>
            <ac:spMk id="5" creationId="{6FEC7BA0-2892-43F8-A27B-54861E6DC402}"/>
          </ac:spMkLst>
        </pc:spChg>
        <pc:spChg chg="add del">
          <ac:chgData name="Runar Helin" userId="be9a64bb-5c41-41b7-8693-9bafe0787e67" providerId="ADAL" clId="{FC429EA3-6C88-4245-99D9-BAE26340FBA5}" dt="2020-09-27T16:19:21.206" v="5632"/>
          <ac:spMkLst>
            <pc:docMk/>
            <pc:sldMk cId="1365632030" sldId="276"/>
            <ac:spMk id="6" creationId="{C26353FC-4CF9-4FF7-88B8-3D811ECEF0C8}"/>
          </ac:spMkLst>
        </pc:spChg>
        <pc:spChg chg="del">
          <ac:chgData name="Runar Helin" userId="be9a64bb-5c41-41b7-8693-9bafe0787e67" providerId="ADAL" clId="{FC429EA3-6C88-4245-99D9-BAE26340FBA5}" dt="2020-09-25T14:17:37.954" v="1255" actId="478"/>
          <ac:spMkLst>
            <pc:docMk/>
            <pc:sldMk cId="1365632030" sldId="276"/>
            <ac:spMk id="15365" creationId="{00000000-0000-0000-0000-000000000000}"/>
          </ac:spMkLst>
        </pc:spChg>
        <pc:spChg chg="del mod">
          <ac:chgData name="Runar Helin" userId="be9a64bb-5c41-41b7-8693-9bafe0787e67" providerId="ADAL" clId="{FC429EA3-6C88-4245-99D9-BAE26340FBA5}" dt="2020-09-27T16:17:31.682" v="5600" actId="478"/>
          <ac:spMkLst>
            <pc:docMk/>
            <pc:sldMk cId="1365632030" sldId="276"/>
            <ac:spMk id="15366" creationId="{00000000-0000-0000-0000-000000000000}"/>
          </ac:spMkLst>
        </pc:spChg>
        <pc:spChg chg="del">
          <ac:chgData name="Runar Helin" userId="be9a64bb-5c41-41b7-8693-9bafe0787e67" providerId="ADAL" clId="{FC429EA3-6C88-4245-99D9-BAE26340FBA5}" dt="2020-09-25T14:17:34.617" v="1252" actId="478"/>
          <ac:spMkLst>
            <pc:docMk/>
            <pc:sldMk cId="1365632030" sldId="276"/>
            <ac:spMk id="15368" creationId="{00000000-0000-0000-0000-000000000000}"/>
          </ac:spMkLst>
        </pc:spChg>
        <pc:picChg chg="add mod">
          <ac:chgData name="Runar Helin" userId="be9a64bb-5c41-41b7-8693-9bafe0787e67" providerId="ADAL" clId="{FC429EA3-6C88-4245-99D9-BAE26340FBA5}" dt="2020-09-27T16:19:08.707" v="5630" actId="1076"/>
          <ac:picMkLst>
            <pc:docMk/>
            <pc:sldMk cId="1365632030" sldId="276"/>
            <ac:picMk id="4098" creationId="{C025F008-84BA-4147-B28D-61B588F78880}"/>
          </ac:picMkLst>
        </pc:picChg>
        <pc:cxnChg chg="del">
          <ac:chgData name="Runar Helin" userId="be9a64bb-5c41-41b7-8693-9bafe0787e67" providerId="ADAL" clId="{FC429EA3-6C88-4245-99D9-BAE26340FBA5}" dt="2020-09-25T14:17:36.459" v="1254" actId="478"/>
          <ac:cxnSpMkLst>
            <pc:docMk/>
            <pc:sldMk cId="1365632030" sldId="276"/>
            <ac:cxnSpMk id="7" creationId="{00000000-0000-0000-0000-000000000000}"/>
          </ac:cxnSpMkLst>
        </pc:cxnChg>
        <pc:cxnChg chg="del">
          <ac:chgData name="Runar Helin" userId="be9a64bb-5c41-41b7-8693-9bafe0787e67" providerId="ADAL" clId="{FC429EA3-6C88-4245-99D9-BAE26340FBA5}" dt="2020-09-25T14:17:36.026" v="1253" actId="478"/>
          <ac:cxnSpMkLst>
            <pc:docMk/>
            <pc:sldMk cId="1365632030" sldId="276"/>
            <ac:cxnSpMk id="8" creationId="{00000000-0000-0000-0000-000000000000}"/>
          </ac:cxnSpMkLst>
        </pc:cxnChg>
      </pc:sldChg>
      <pc:sldChg chg="addSp delSp modSp modAnim modNotesTx">
        <pc:chgData name="Runar Helin" userId="be9a64bb-5c41-41b7-8693-9bafe0787e67" providerId="ADAL" clId="{FC429EA3-6C88-4245-99D9-BAE26340FBA5}" dt="2020-09-27T16:16:26.011" v="5599"/>
        <pc:sldMkLst>
          <pc:docMk/>
          <pc:sldMk cId="2209060486" sldId="279"/>
        </pc:sldMkLst>
        <pc:spChg chg="add del">
          <ac:chgData name="Runar Helin" userId="be9a64bb-5c41-41b7-8693-9bafe0787e67" providerId="ADAL" clId="{FC429EA3-6C88-4245-99D9-BAE26340FBA5}" dt="2020-09-27T16:16:01.062" v="5595"/>
          <ac:spMkLst>
            <pc:docMk/>
            <pc:sldMk cId="2209060486" sldId="279"/>
            <ac:spMk id="8" creationId="{1DFF730F-83B6-4F37-BA34-DA9AB7E0A8B4}"/>
          </ac:spMkLst>
        </pc:spChg>
        <pc:spChg chg="del">
          <ac:chgData name="Runar Helin" userId="be9a64bb-5c41-41b7-8693-9bafe0787e67" providerId="ADAL" clId="{FC429EA3-6C88-4245-99D9-BAE26340FBA5}" dt="2020-09-27T16:15:35.222" v="5591" actId="478"/>
          <ac:spMkLst>
            <pc:docMk/>
            <pc:sldMk cId="2209060486" sldId="279"/>
            <ac:spMk id="18435" creationId="{00000000-0000-0000-0000-000000000000}"/>
          </ac:spMkLst>
        </pc:spChg>
        <pc:spChg chg="del mod">
          <ac:chgData name="Runar Helin" userId="be9a64bb-5c41-41b7-8693-9bafe0787e67" providerId="ADAL" clId="{FC429EA3-6C88-4245-99D9-BAE26340FBA5}" dt="2020-09-27T16:15:58.958" v="5593" actId="478"/>
          <ac:spMkLst>
            <pc:docMk/>
            <pc:sldMk cId="2209060486" sldId="279"/>
            <ac:spMk id="18436" creationId="{00000000-0000-0000-0000-000000000000}"/>
          </ac:spMkLst>
        </pc:spChg>
        <pc:spChg chg="del">
          <ac:chgData name="Runar Helin" userId="be9a64bb-5c41-41b7-8693-9bafe0787e67" providerId="ADAL" clId="{FC429EA3-6C88-4245-99D9-BAE26340FBA5}" dt="2020-09-27T16:16:15.866" v="5597" actId="478"/>
          <ac:spMkLst>
            <pc:docMk/>
            <pc:sldMk cId="2209060486" sldId="279"/>
            <ac:spMk id="18439" creationId="{00000000-0000-0000-0000-000000000000}"/>
          </ac:spMkLst>
        </pc:spChg>
        <pc:picChg chg="add">
          <ac:chgData name="Runar Helin" userId="be9a64bb-5c41-41b7-8693-9bafe0787e67" providerId="ADAL" clId="{FC429EA3-6C88-4245-99D9-BAE26340FBA5}" dt="2020-09-27T16:16:09.267" v="5596"/>
          <ac:picMkLst>
            <pc:docMk/>
            <pc:sldMk cId="2209060486" sldId="279"/>
            <ac:picMk id="2050" creationId="{102CE6FF-40AB-4A51-ABA7-2DF129D8A5B2}"/>
          </ac:picMkLst>
        </pc:picChg>
      </pc:sldChg>
      <pc:sldChg chg="modNotesTx">
        <pc:chgData name="Runar Helin" userId="be9a64bb-5c41-41b7-8693-9bafe0787e67" providerId="ADAL" clId="{FC429EA3-6C88-4245-99D9-BAE26340FBA5}" dt="2020-09-25T14:33:51.688" v="1610" actId="20577"/>
        <pc:sldMkLst>
          <pc:docMk/>
          <pc:sldMk cId="1926414548" sldId="282"/>
        </pc:sldMkLst>
      </pc:sldChg>
      <pc:sldChg chg="addSp delSp modSp modAnim modNotesTx">
        <pc:chgData name="Runar Helin" userId="be9a64bb-5c41-41b7-8693-9bafe0787e67" providerId="ADAL" clId="{FC429EA3-6C88-4245-99D9-BAE26340FBA5}" dt="2020-09-27T12:58:44.932" v="3346"/>
        <pc:sldMkLst>
          <pc:docMk/>
          <pc:sldMk cId="3834410153" sldId="284"/>
        </pc:sldMkLst>
        <pc:spChg chg="add del">
          <ac:chgData name="Runar Helin" userId="be9a64bb-5c41-41b7-8693-9bafe0787e67" providerId="ADAL" clId="{FC429EA3-6C88-4245-99D9-BAE26340FBA5}" dt="2020-09-25T13:59:54.264" v="363"/>
          <ac:spMkLst>
            <pc:docMk/>
            <pc:sldMk cId="3834410153" sldId="284"/>
            <ac:spMk id="5" creationId="{6FFA3219-8B5E-4BF8-9044-EBAE14D9742D}"/>
          </ac:spMkLst>
        </pc:spChg>
        <pc:spChg chg="add mod">
          <ac:chgData name="Runar Helin" userId="be9a64bb-5c41-41b7-8693-9bafe0787e67" providerId="ADAL" clId="{FC429EA3-6C88-4245-99D9-BAE26340FBA5}" dt="2020-09-27T12:58:11.041" v="3322" actId="20577"/>
          <ac:spMkLst>
            <pc:docMk/>
            <pc:sldMk cId="3834410153" sldId="284"/>
            <ac:spMk id="6" creationId="{2C41D4CB-7E11-4DE6-B2A3-E99B4788DE3E}"/>
          </ac:spMkLst>
        </pc:spChg>
        <pc:spChg chg="add mod">
          <ac:chgData name="Runar Helin" userId="be9a64bb-5c41-41b7-8693-9bafe0787e67" providerId="ADAL" clId="{FC429EA3-6C88-4245-99D9-BAE26340FBA5}" dt="2020-09-27T12:55:04.408" v="3090" actId="1076"/>
          <ac:spMkLst>
            <pc:docMk/>
            <pc:sldMk cId="3834410153" sldId="284"/>
            <ac:spMk id="22" creationId="{A5C37DD2-41C7-4577-BAAC-11D7DED325A9}"/>
          </ac:spMkLst>
        </pc:spChg>
        <pc:spChg chg="add mod">
          <ac:chgData name="Runar Helin" userId="be9a64bb-5c41-41b7-8693-9bafe0787e67" providerId="ADAL" clId="{FC429EA3-6C88-4245-99D9-BAE26340FBA5}" dt="2020-09-27T12:58:38.096" v="3345" actId="207"/>
          <ac:spMkLst>
            <pc:docMk/>
            <pc:sldMk cId="3834410153" sldId="284"/>
            <ac:spMk id="23" creationId="{F5AE3423-D79B-411C-A0DC-78097D3E132A}"/>
          </ac:spMkLst>
        </pc:spChg>
        <pc:spChg chg="add mod">
          <ac:chgData name="Runar Helin" userId="be9a64bb-5c41-41b7-8693-9bafe0787e67" providerId="ADAL" clId="{FC429EA3-6C88-4245-99D9-BAE26340FBA5}" dt="2020-09-27T12:55:08.387" v="3091" actId="1076"/>
          <ac:spMkLst>
            <pc:docMk/>
            <pc:sldMk cId="3834410153" sldId="284"/>
            <ac:spMk id="25" creationId="{B7339C89-62A6-41E7-B595-2976E3799A4C}"/>
          </ac:spMkLst>
        </pc:spChg>
        <pc:spChg chg="add mod">
          <ac:chgData name="Runar Helin" userId="be9a64bb-5c41-41b7-8693-9bafe0787e67" providerId="ADAL" clId="{FC429EA3-6C88-4245-99D9-BAE26340FBA5}" dt="2020-09-27T12:55:11.479" v="3092" actId="1076"/>
          <ac:spMkLst>
            <pc:docMk/>
            <pc:sldMk cId="3834410153" sldId="284"/>
            <ac:spMk id="26" creationId="{9CF0DCC6-7FBC-4288-8F9E-F16DEC54D9D9}"/>
          </ac:spMkLst>
        </pc:spChg>
        <pc:spChg chg="add mod">
          <ac:chgData name="Runar Helin" userId="be9a64bb-5c41-41b7-8693-9bafe0787e67" providerId="ADAL" clId="{FC429EA3-6C88-4245-99D9-BAE26340FBA5}" dt="2020-09-27T12:55:14.514" v="3093" actId="1076"/>
          <ac:spMkLst>
            <pc:docMk/>
            <pc:sldMk cId="3834410153" sldId="284"/>
            <ac:spMk id="27" creationId="{E01AB07B-5129-443E-861A-5B0D788B7001}"/>
          </ac:spMkLst>
        </pc:spChg>
        <pc:spChg chg="mod">
          <ac:chgData name="Runar Helin" userId="be9a64bb-5c41-41b7-8693-9bafe0787e67" providerId="ADAL" clId="{FC429EA3-6C88-4245-99D9-BAE26340FBA5}" dt="2020-09-27T12:50:28.707" v="3044" actId="1076"/>
          <ac:spMkLst>
            <pc:docMk/>
            <pc:sldMk cId="3834410153" sldId="284"/>
            <ac:spMk id="8195" creationId="{00000000-0000-0000-0000-000000000000}"/>
          </ac:spMkLst>
        </pc:spChg>
        <pc:spChg chg="add del">
          <ac:chgData name="Runar Helin" userId="be9a64bb-5c41-41b7-8693-9bafe0787e67" providerId="ADAL" clId="{FC429EA3-6C88-4245-99D9-BAE26340FBA5}" dt="2020-09-25T14:00:10.993" v="370" actId="478"/>
          <ac:spMkLst>
            <pc:docMk/>
            <pc:sldMk cId="3834410153" sldId="284"/>
            <ac:spMk id="8196" creationId="{00000000-0000-0000-0000-000000000000}"/>
          </ac:spMkLst>
        </pc:spChg>
        <pc:grpChg chg="add mod">
          <ac:chgData name="Runar Helin" userId="be9a64bb-5c41-41b7-8693-9bafe0787e67" providerId="ADAL" clId="{FC429EA3-6C88-4245-99D9-BAE26340FBA5}" dt="2020-09-27T12:50:40.373" v="3046" actId="1076"/>
          <ac:grpSpMkLst>
            <pc:docMk/>
            <pc:sldMk cId="3834410153" sldId="284"/>
            <ac:grpSpMk id="21" creationId="{E372A75B-0A7E-469E-9442-848EC24E9F3E}"/>
          </ac:grpSpMkLst>
        </pc:grpChg>
        <pc:picChg chg="add mod">
          <ac:chgData name="Runar Helin" userId="be9a64bb-5c41-41b7-8693-9bafe0787e67" providerId="ADAL" clId="{FC429EA3-6C88-4245-99D9-BAE26340FBA5}" dt="2020-09-27T12:50:36.240" v="3045" actId="164"/>
          <ac:picMkLst>
            <pc:docMk/>
            <pc:sldMk cId="3834410153" sldId="284"/>
            <ac:picMk id="3" creationId="{7D22B754-A02A-451C-BC6D-3DB8736FF4B1}"/>
          </ac:picMkLst>
        </pc:picChg>
        <pc:picChg chg="add del mod">
          <ac:chgData name="Runar Helin" userId="be9a64bb-5c41-41b7-8693-9bafe0787e67" providerId="ADAL" clId="{FC429EA3-6C88-4245-99D9-BAE26340FBA5}" dt="2020-09-27T12:55:39.491" v="3097" actId="478"/>
          <ac:picMkLst>
            <pc:docMk/>
            <pc:sldMk cId="3834410153" sldId="284"/>
            <ac:picMk id="5" creationId="{6462CD97-0ADC-4485-A8D2-CB82E4024106}"/>
          </ac:picMkLst>
        </pc:picChg>
        <pc:picChg chg="add del mod">
          <ac:chgData name="Runar Helin" userId="be9a64bb-5c41-41b7-8693-9bafe0787e67" providerId="ADAL" clId="{FC429EA3-6C88-4245-99D9-BAE26340FBA5}" dt="2020-09-27T12:47:31.108" v="3023" actId="478"/>
          <ac:picMkLst>
            <pc:docMk/>
            <pc:sldMk cId="3834410153" sldId="284"/>
            <ac:picMk id="7" creationId="{07C05B6C-D2BE-4AB9-9964-960C53FE2B64}"/>
          </ac:picMkLst>
        </pc:picChg>
        <pc:picChg chg="add del mod">
          <ac:chgData name="Runar Helin" userId="be9a64bb-5c41-41b7-8693-9bafe0787e67" providerId="ADAL" clId="{FC429EA3-6C88-4245-99D9-BAE26340FBA5}" dt="2020-09-27T12:47:34.276" v="3025" actId="478"/>
          <ac:picMkLst>
            <pc:docMk/>
            <pc:sldMk cId="3834410153" sldId="284"/>
            <ac:picMk id="8" creationId="{BC03871A-9D40-4026-B6C5-ABA973F247D2}"/>
          </ac:picMkLst>
        </pc:picChg>
        <pc:picChg chg="add del mod">
          <ac:chgData name="Runar Helin" userId="be9a64bb-5c41-41b7-8693-9bafe0787e67" providerId="ADAL" clId="{FC429EA3-6C88-4245-99D9-BAE26340FBA5}" dt="2020-09-27T12:47:32.653" v="3024" actId="478"/>
          <ac:picMkLst>
            <pc:docMk/>
            <pc:sldMk cId="3834410153" sldId="284"/>
            <ac:picMk id="9" creationId="{6DBB10E3-C3F7-481E-8D3C-1479E79C3402}"/>
          </ac:picMkLst>
        </pc:picChg>
        <pc:picChg chg="add mod">
          <ac:chgData name="Runar Helin" userId="be9a64bb-5c41-41b7-8693-9bafe0787e67" providerId="ADAL" clId="{FC429EA3-6C88-4245-99D9-BAE26340FBA5}" dt="2020-09-27T12:50:36.240" v="3045" actId="164"/>
          <ac:picMkLst>
            <pc:docMk/>
            <pc:sldMk cId="3834410153" sldId="284"/>
            <ac:picMk id="10" creationId="{A9AD0A20-26BD-4CB1-813B-68F877D41875}"/>
          </ac:picMkLst>
        </pc:picChg>
        <pc:picChg chg="add mod">
          <ac:chgData name="Runar Helin" userId="be9a64bb-5c41-41b7-8693-9bafe0787e67" providerId="ADAL" clId="{FC429EA3-6C88-4245-99D9-BAE26340FBA5}" dt="2020-09-27T12:50:36.240" v="3045" actId="164"/>
          <ac:picMkLst>
            <pc:docMk/>
            <pc:sldMk cId="3834410153" sldId="284"/>
            <ac:picMk id="11" creationId="{DEE4D285-2AD8-470E-92F3-23E245273BA8}"/>
          </ac:picMkLst>
        </pc:picChg>
        <pc:picChg chg="add mod">
          <ac:chgData name="Runar Helin" userId="be9a64bb-5c41-41b7-8693-9bafe0787e67" providerId="ADAL" clId="{FC429EA3-6C88-4245-99D9-BAE26340FBA5}" dt="2020-09-27T12:50:36.240" v="3045" actId="164"/>
          <ac:picMkLst>
            <pc:docMk/>
            <pc:sldMk cId="3834410153" sldId="284"/>
            <ac:picMk id="12" creationId="{C3EC698D-E3B4-4BC5-ABD2-8C9DB3D0422A}"/>
          </ac:picMkLst>
        </pc:picChg>
        <pc:cxnChg chg="add mod">
          <ac:chgData name="Runar Helin" userId="be9a64bb-5c41-41b7-8693-9bafe0787e67" providerId="ADAL" clId="{FC429EA3-6C88-4245-99D9-BAE26340FBA5}" dt="2020-09-27T12:55:39.491" v="3097" actId="478"/>
          <ac:cxnSpMkLst>
            <pc:docMk/>
            <pc:sldMk cId="3834410153" sldId="284"/>
            <ac:cxnSpMk id="14" creationId="{3349CBC6-8534-4C87-9D7E-3A714B44B72C}"/>
          </ac:cxnSpMkLst>
        </pc:cxnChg>
        <pc:cxnChg chg="add mod">
          <ac:chgData name="Runar Helin" userId="be9a64bb-5c41-41b7-8693-9bafe0787e67" providerId="ADAL" clId="{FC429EA3-6C88-4245-99D9-BAE26340FBA5}" dt="2020-09-27T12:55:39.491" v="3097" actId="478"/>
          <ac:cxnSpMkLst>
            <pc:docMk/>
            <pc:sldMk cId="3834410153" sldId="284"/>
            <ac:cxnSpMk id="16" creationId="{C505147C-03FC-41F0-912F-474DBA98BDDF}"/>
          </ac:cxnSpMkLst>
        </pc:cxnChg>
        <pc:cxnChg chg="add mod">
          <ac:chgData name="Runar Helin" userId="be9a64bb-5c41-41b7-8693-9bafe0787e67" providerId="ADAL" clId="{FC429EA3-6C88-4245-99D9-BAE26340FBA5}" dt="2020-09-27T12:55:39.491" v="3097" actId="478"/>
          <ac:cxnSpMkLst>
            <pc:docMk/>
            <pc:sldMk cId="3834410153" sldId="284"/>
            <ac:cxnSpMk id="18" creationId="{332D3607-803E-41CA-BEDA-FD093DE35F79}"/>
          </ac:cxnSpMkLst>
        </pc:cxnChg>
        <pc:cxnChg chg="add mod">
          <ac:chgData name="Runar Helin" userId="be9a64bb-5c41-41b7-8693-9bafe0787e67" providerId="ADAL" clId="{FC429EA3-6C88-4245-99D9-BAE26340FBA5}" dt="2020-09-27T12:55:39.491" v="3097" actId="478"/>
          <ac:cxnSpMkLst>
            <pc:docMk/>
            <pc:sldMk cId="3834410153" sldId="284"/>
            <ac:cxnSpMk id="20" creationId="{8E8CB4F9-351B-423E-BBB1-8481CCAA2843}"/>
          </ac:cxnSpMkLst>
        </pc:cxnChg>
      </pc:sldChg>
      <pc:sldChg chg="addSp delSp modSp del">
        <pc:chgData name="Runar Helin" userId="be9a64bb-5c41-41b7-8693-9bafe0787e67" providerId="ADAL" clId="{FC429EA3-6C88-4245-99D9-BAE26340FBA5}" dt="2020-09-25T14:00:17.599" v="372" actId="2696"/>
        <pc:sldMkLst>
          <pc:docMk/>
          <pc:sldMk cId="201322396" sldId="285"/>
        </pc:sldMkLst>
        <pc:spChg chg="add del">
          <ac:chgData name="Runar Helin" userId="be9a64bb-5c41-41b7-8693-9bafe0787e67" providerId="ADAL" clId="{FC429EA3-6C88-4245-99D9-BAE26340FBA5}" dt="2020-09-25T13:59:54.437" v="364"/>
          <ac:spMkLst>
            <pc:docMk/>
            <pc:sldMk cId="201322396" sldId="285"/>
            <ac:spMk id="2" creationId="{88FF792F-FF5A-4B6F-BBA6-7F28DD1BAE40}"/>
          </ac:spMkLst>
        </pc:spChg>
        <pc:spChg chg="add del mod">
          <ac:chgData name="Runar Helin" userId="be9a64bb-5c41-41b7-8693-9bafe0787e67" providerId="ADAL" clId="{FC429EA3-6C88-4245-99D9-BAE26340FBA5}" dt="2020-09-25T14:00:07.839" v="368"/>
          <ac:spMkLst>
            <pc:docMk/>
            <pc:sldMk cId="201322396" sldId="285"/>
            <ac:spMk id="3" creationId="{BE0C05FA-4A4B-434C-BB0F-903F7EA19EC5}"/>
          </ac:spMkLst>
        </pc:spChg>
      </pc:sldChg>
      <pc:sldChg chg="delSp del">
        <pc:chgData name="Runar Helin" userId="be9a64bb-5c41-41b7-8693-9bafe0787e67" providerId="ADAL" clId="{FC429EA3-6C88-4245-99D9-BAE26340FBA5}" dt="2020-09-25T14:12:20.198" v="732" actId="2696"/>
        <pc:sldMkLst>
          <pc:docMk/>
          <pc:sldMk cId="3038567362" sldId="286"/>
        </pc:sldMkLst>
        <pc:spChg chg="del">
          <ac:chgData name="Runar Helin" userId="be9a64bb-5c41-41b7-8693-9bafe0787e67" providerId="ADAL" clId="{FC429EA3-6C88-4245-99D9-BAE26340FBA5}" dt="2020-09-25T14:12:07.570" v="722"/>
          <ac:spMkLst>
            <pc:docMk/>
            <pc:sldMk cId="3038567362" sldId="286"/>
            <ac:spMk id="2" creationId="{A7A18100-6472-4F1C-9E3B-6B19A0C2D074}"/>
          </ac:spMkLst>
        </pc:spChg>
      </pc:sldChg>
      <pc:sldChg chg="addSp delSp modSp ord modNotesTx">
        <pc:chgData name="Runar Helin" userId="be9a64bb-5c41-41b7-8693-9bafe0787e67" providerId="ADAL" clId="{FC429EA3-6C88-4245-99D9-BAE26340FBA5}" dt="2020-09-27T13:46:12.568" v="4165" actId="1076"/>
        <pc:sldMkLst>
          <pc:docMk/>
          <pc:sldMk cId="1030017234" sldId="287"/>
        </pc:sldMkLst>
        <pc:spChg chg="mod">
          <ac:chgData name="Runar Helin" userId="be9a64bb-5c41-41b7-8693-9bafe0787e67" providerId="ADAL" clId="{FC429EA3-6C88-4245-99D9-BAE26340FBA5}" dt="2020-09-27T13:38:01.593" v="4084" actId="20577"/>
          <ac:spMkLst>
            <pc:docMk/>
            <pc:sldMk cId="1030017234" sldId="287"/>
            <ac:spMk id="2" creationId="{88FF792F-FF5A-4B6F-BBA6-7F28DD1BAE40}"/>
          </ac:spMkLst>
        </pc:spChg>
        <pc:spChg chg="add del mod">
          <ac:chgData name="Runar Helin" userId="be9a64bb-5c41-41b7-8693-9bafe0787e67" providerId="ADAL" clId="{FC429EA3-6C88-4245-99D9-BAE26340FBA5}" dt="2020-09-27T13:24:53.811" v="3347" actId="478"/>
          <ac:spMkLst>
            <pc:docMk/>
            <pc:sldMk cId="1030017234" sldId="287"/>
            <ac:spMk id="3" creationId="{8B5B53BF-C637-4FF3-890C-56C6AD2332F3}"/>
          </ac:spMkLst>
        </pc:spChg>
        <pc:picChg chg="add mod modCrop">
          <ac:chgData name="Runar Helin" userId="be9a64bb-5c41-41b7-8693-9bafe0787e67" providerId="ADAL" clId="{FC429EA3-6C88-4245-99D9-BAE26340FBA5}" dt="2020-09-27T13:46:12.568" v="4165" actId="1076"/>
          <ac:picMkLst>
            <pc:docMk/>
            <pc:sldMk cId="1030017234" sldId="287"/>
            <ac:picMk id="4" creationId="{07952CEA-F01F-4BE8-9A6A-88CF632C8C92}"/>
          </ac:picMkLst>
        </pc:picChg>
      </pc:sldChg>
      <pc:sldChg chg="addSp delSp modSp ord">
        <pc:chgData name="Runar Helin" userId="be9a64bb-5c41-41b7-8693-9bafe0787e67" providerId="ADAL" clId="{FC429EA3-6C88-4245-99D9-BAE26340FBA5}" dt="2020-09-27T13:49:48.141" v="4267"/>
        <pc:sldMkLst>
          <pc:docMk/>
          <pc:sldMk cId="1171331654" sldId="288"/>
        </pc:sldMkLst>
        <pc:spChg chg="mod">
          <ac:chgData name="Runar Helin" userId="be9a64bb-5c41-41b7-8693-9bafe0787e67" providerId="ADAL" clId="{FC429EA3-6C88-4245-99D9-BAE26340FBA5}" dt="2020-09-25T14:09:42.287" v="471" actId="20577"/>
          <ac:spMkLst>
            <pc:docMk/>
            <pc:sldMk cId="1171331654" sldId="288"/>
            <ac:spMk id="2" creationId="{88FF792F-FF5A-4B6F-BBA6-7F28DD1BAE40}"/>
          </ac:spMkLst>
        </pc:spChg>
        <pc:spChg chg="add del mod">
          <ac:chgData name="Runar Helin" userId="be9a64bb-5c41-41b7-8693-9bafe0787e67" providerId="ADAL" clId="{FC429EA3-6C88-4245-99D9-BAE26340FBA5}" dt="2020-09-27T13:39:10.917" v="4087" actId="478"/>
          <ac:spMkLst>
            <pc:docMk/>
            <pc:sldMk cId="1171331654" sldId="288"/>
            <ac:spMk id="3" creationId="{B712D004-C025-4A08-A3D4-656C906060DC}"/>
          </ac:spMkLst>
        </pc:spChg>
        <pc:spChg chg="add del mod">
          <ac:chgData name="Runar Helin" userId="be9a64bb-5c41-41b7-8693-9bafe0787e67" providerId="ADAL" clId="{FC429EA3-6C88-4245-99D9-BAE26340FBA5}" dt="2020-09-27T13:39:12.185" v="4088" actId="478"/>
          <ac:spMkLst>
            <pc:docMk/>
            <pc:sldMk cId="1171331654" sldId="288"/>
            <ac:spMk id="4" creationId="{C15F1613-C53A-4A94-B84C-FBB9CE449834}"/>
          </ac:spMkLst>
        </pc:spChg>
        <pc:spChg chg="add mod">
          <ac:chgData name="Runar Helin" userId="be9a64bb-5c41-41b7-8693-9bafe0787e67" providerId="ADAL" clId="{FC429EA3-6C88-4245-99D9-BAE26340FBA5}" dt="2020-09-27T13:44:16.869" v="4146" actId="1076"/>
          <ac:spMkLst>
            <pc:docMk/>
            <pc:sldMk cId="1171331654" sldId="288"/>
            <ac:spMk id="15" creationId="{FB55A7DA-98CD-4C51-BA82-C77CDF0D840B}"/>
          </ac:spMkLst>
        </pc:spChg>
        <pc:spChg chg="add mod">
          <ac:chgData name="Runar Helin" userId="be9a64bb-5c41-41b7-8693-9bafe0787e67" providerId="ADAL" clId="{FC429EA3-6C88-4245-99D9-BAE26340FBA5}" dt="2020-09-27T13:44:11.433" v="4145" actId="1076"/>
          <ac:spMkLst>
            <pc:docMk/>
            <pc:sldMk cId="1171331654" sldId="288"/>
            <ac:spMk id="16" creationId="{675D0650-83CD-4AB0-817A-4FC5F003CB11}"/>
          </ac:spMkLst>
        </pc:spChg>
        <pc:spChg chg="add mod">
          <ac:chgData name="Runar Helin" userId="be9a64bb-5c41-41b7-8693-9bafe0787e67" providerId="ADAL" clId="{FC429EA3-6C88-4245-99D9-BAE26340FBA5}" dt="2020-09-27T13:45:45.760" v="4164" actId="692"/>
          <ac:spMkLst>
            <pc:docMk/>
            <pc:sldMk cId="1171331654" sldId="288"/>
            <ac:spMk id="17" creationId="{4A85E09F-A17D-4708-99CB-D3177EC01ACF}"/>
          </ac:spMkLst>
        </pc:spChg>
        <pc:picChg chg="add mod">
          <ac:chgData name="Runar Helin" userId="be9a64bb-5c41-41b7-8693-9bafe0787e67" providerId="ADAL" clId="{FC429EA3-6C88-4245-99D9-BAE26340FBA5}" dt="2020-09-27T13:39:19.120" v="4090" actId="1076"/>
          <ac:picMkLst>
            <pc:docMk/>
            <pc:sldMk cId="1171331654" sldId="288"/>
            <ac:picMk id="6" creationId="{374F9193-A64C-4440-A24D-E976C2AB12D3}"/>
          </ac:picMkLst>
        </pc:picChg>
        <pc:picChg chg="add mod">
          <ac:chgData name="Runar Helin" userId="be9a64bb-5c41-41b7-8693-9bafe0787e67" providerId="ADAL" clId="{FC429EA3-6C88-4245-99D9-BAE26340FBA5}" dt="2020-09-27T13:39:23.688" v="4093" actId="1076"/>
          <ac:picMkLst>
            <pc:docMk/>
            <pc:sldMk cId="1171331654" sldId="288"/>
            <ac:picMk id="7" creationId="{F785A304-0B52-43D2-89C4-5EAD7BE6609E}"/>
          </ac:picMkLst>
        </pc:picChg>
        <pc:picChg chg="add mod">
          <ac:chgData name="Runar Helin" userId="be9a64bb-5c41-41b7-8693-9bafe0787e67" providerId="ADAL" clId="{FC429EA3-6C88-4245-99D9-BAE26340FBA5}" dt="2020-09-27T13:44:29.963" v="4148" actId="1076"/>
          <ac:picMkLst>
            <pc:docMk/>
            <pc:sldMk cId="1171331654" sldId="288"/>
            <ac:picMk id="9" creationId="{18309512-6183-43BF-B430-8DA4926A31FF}"/>
          </ac:picMkLst>
        </pc:picChg>
        <pc:cxnChg chg="add mod">
          <ac:chgData name="Runar Helin" userId="be9a64bb-5c41-41b7-8693-9bafe0787e67" providerId="ADAL" clId="{FC429EA3-6C88-4245-99D9-BAE26340FBA5}" dt="2020-09-27T13:44:49.500" v="4149"/>
          <ac:cxnSpMkLst>
            <pc:docMk/>
            <pc:sldMk cId="1171331654" sldId="288"/>
            <ac:cxnSpMk id="11" creationId="{5EB2C3BC-ADCA-4178-9F59-57EB4623CADE}"/>
          </ac:cxnSpMkLst>
        </pc:cxnChg>
        <pc:cxnChg chg="add mod">
          <ac:chgData name="Runar Helin" userId="be9a64bb-5c41-41b7-8693-9bafe0787e67" providerId="ADAL" clId="{FC429EA3-6C88-4245-99D9-BAE26340FBA5}" dt="2020-09-27T13:40:47.848" v="4106" actId="208"/>
          <ac:cxnSpMkLst>
            <pc:docMk/>
            <pc:sldMk cId="1171331654" sldId="288"/>
            <ac:cxnSpMk id="14" creationId="{66911A22-FCED-4328-8E59-CD59C1368E09}"/>
          </ac:cxnSpMkLst>
        </pc:cxnChg>
      </pc:sldChg>
      <pc:sldChg chg="addSp delSp modSp modNotes modNotesTx">
        <pc:chgData name="Runar Helin" userId="be9a64bb-5c41-41b7-8693-9bafe0787e67" providerId="ADAL" clId="{FC429EA3-6C88-4245-99D9-BAE26340FBA5}" dt="2020-09-27T17:46:43.419" v="6200" actId="20577"/>
        <pc:sldMkLst>
          <pc:docMk/>
          <pc:sldMk cId="1855890222" sldId="289"/>
        </pc:sldMkLst>
        <pc:spChg chg="del mod">
          <ac:chgData name="Runar Helin" userId="be9a64bb-5c41-41b7-8693-9bafe0787e67" providerId="ADAL" clId="{FC429EA3-6C88-4245-99D9-BAE26340FBA5}" dt="2020-09-27T13:49:29.858" v="4218" actId="478"/>
          <ac:spMkLst>
            <pc:docMk/>
            <pc:sldMk cId="1855890222" sldId="289"/>
            <ac:spMk id="3" creationId="{E18A9694-FF44-497A-9958-79DF3E302086}"/>
          </ac:spMkLst>
        </pc:spChg>
        <pc:spChg chg="add del mod">
          <ac:chgData name="Runar Helin" userId="be9a64bb-5c41-41b7-8693-9bafe0787e67" providerId="ADAL" clId="{FC429EA3-6C88-4245-99D9-BAE26340FBA5}" dt="2020-09-25T14:12:11.736" v="725"/>
          <ac:spMkLst>
            <pc:docMk/>
            <pc:sldMk cId="1855890222" sldId="289"/>
            <ac:spMk id="4" creationId="{E7386383-790F-488C-8982-6633F2D3BEEA}"/>
          </ac:spMkLst>
        </pc:spChg>
        <pc:picChg chg="add del mod">
          <ac:chgData name="Runar Helin" userId="be9a64bb-5c41-41b7-8693-9bafe0787e67" providerId="ADAL" clId="{FC429EA3-6C88-4245-99D9-BAE26340FBA5}" dt="2020-09-27T13:46:54.740" v="4171" actId="478"/>
          <ac:picMkLst>
            <pc:docMk/>
            <pc:sldMk cId="1855890222" sldId="289"/>
            <ac:picMk id="5" creationId="{B500B107-5272-4654-B1AC-E4EE537CE1AB}"/>
          </ac:picMkLst>
        </pc:picChg>
        <pc:picChg chg="add del mod">
          <ac:chgData name="Runar Helin" userId="be9a64bb-5c41-41b7-8693-9bafe0787e67" providerId="ADAL" clId="{FC429EA3-6C88-4245-99D9-BAE26340FBA5}" dt="2020-09-27T13:47:40.081" v="4176" actId="478"/>
          <ac:picMkLst>
            <pc:docMk/>
            <pc:sldMk cId="1855890222" sldId="289"/>
            <ac:picMk id="7" creationId="{7788294E-9D4B-4F3A-BC59-056377553B49}"/>
          </ac:picMkLst>
        </pc:picChg>
        <pc:picChg chg="add del mod">
          <ac:chgData name="Runar Helin" userId="be9a64bb-5c41-41b7-8693-9bafe0787e67" providerId="ADAL" clId="{FC429EA3-6C88-4245-99D9-BAE26340FBA5}" dt="2020-09-27T13:47:38.629" v="4175" actId="478"/>
          <ac:picMkLst>
            <pc:docMk/>
            <pc:sldMk cId="1855890222" sldId="289"/>
            <ac:picMk id="9" creationId="{CC62F5B8-D6F5-4BC6-AD8B-99900D77B07E}"/>
          </ac:picMkLst>
        </pc:picChg>
        <pc:picChg chg="add mod">
          <ac:chgData name="Runar Helin" userId="be9a64bb-5c41-41b7-8693-9bafe0787e67" providerId="ADAL" clId="{FC429EA3-6C88-4245-99D9-BAE26340FBA5}" dt="2020-09-27T13:48:45.485" v="4209" actId="1076"/>
          <ac:picMkLst>
            <pc:docMk/>
            <pc:sldMk cId="1855890222" sldId="289"/>
            <ac:picMk id="11" creationId="{2ADD35ED-2FEA-43D9-A02F-EB1E7EF71A4D}"/>
          </ac:picMkLst>
        </pc:picChg>
        <pc:picChg chg="add del mod">
          <ac:chgData name="Runar Helin" userId="be9a64bb-5c41-41b7-8693-9bafe0787e67" providerId="ADAL" clId="{FC429EA3-6C88-4245-99D9-BAE26340FBA5}" dt="2020-09-27T13:47:45.791" v="4179" actId="478"/>
          <ac:picMkLst>
            <pc:docMk/>
            <pc:sldMk cId="1855890222" sldId="289"/>
            <ac:picMk id="12" creationId="{6B056A94-E93B-45DB-A409-5F80E7C84B56}"/>
          </ac:picMkLst>
        </pc:picChg>
        <pc:picChg chg="add mod">
          <ac:chgData name="Runar Helin" userId="be9a64bb-5c41-41b7-8693-9bafe0787e67" providerId="ADAL" clId="{FC429EA3-6C88-4245-99D9-BAE26340FBA5}" dt="2020-09-27T13:48:10.638" v="4196" actId="1076"/>
          <ac:picMkLst>
            <pc:docMk/>
            <pc:sldMk cId="1855890222" sldId="289"/>
            <ac:picMk id="13" creationId="{8946CE2B-6ECA-43DB-AED7-75995534ABE4}"/>
          </ac:picMkLst>
        </pc:picChg>
        <pc:picChg chg="add mod">
          <ac:chgData name="Runar Helin" userId="be9a64bb-5c41-41b7-8693-9bafe0787e67" providerId="ADAL" clId="{FC429EA3-6C88-4245-99D9-BAE26340FBA5}" dt="2020-09-27T13:48:47.361" v="4210" actId="1076"/>
          <ac:picMkLst>
            <pc:docMk/>
            <pc:sldMk cId="1855890222" sldId="289"/>
            <ac:picMk id="14" creationId="{C4AFA7ED-9922-47B2-8256-BCC440D34696}"/>
          </ac:picMkLst>
        </pc:picChg>
        <pc:picChg chg="add mod">
          <ac:chgData name="Runar Helin" userId="be9a64bb-5c41-41b7-8693-9bafe0787e67" providerId="ADAL" clId="{FC429EA3-6C88-4245-99D9-BAE26340FBA5}" dt="2020-09-27T13:48:42.443" v="4207" actId="1076"/>
          <ac:picMkLst>
            <pc:docMk/>
            <pc:sldMk cId="1855890222" sldId="289"/>
            <ac:picMk id="15" creationId="{022A2FF8-4E3F-47B3-8DA7-093D4621CC5F}"/>
          </ac:picMkLst>
        </pc:picChg>
        <pc:picChg chg="add mod">
          <ac:chgData name="Runar Helin" userId="be9a64bb-5c41-41b7-8693-9bafe0787e67" providerId="ADAL" clId="{FC429EA3-6C88-4245-99D9-BAE26340FBA5}" dt="2020-09-27T13:48:41.015" v="4206" actId="1076"/>
          <ac:picMkLst>
            <pc:docMk/>
            <pc:sldMk cId="1855890222" sldId="289"/>
            <ac:picMk id="16" creationId="{D75FC0C3-805D-4A59-AE14-3A210FF6D011}"/>
          </ac:picMkLst>
        </pc:picChg>
        <pc:picChg chg="add mod">
          <ac:chgData name="Runar Helin" userId="be9a64bb-5c41-41b7-8693-9bafe0787e67" providerId="ADAL" clId="{FC429EA3-6C88-4245-99D9-BAE26340FBA5}" dt="2020-09-27T13:48:48.866" v="4211" actId="1076"/>
          <ac:picMkLst>
            <pc:docMk/>
            <pc:sldMk cId="1855890222" sldId="289"/>
            <ac:picMk id="17" creationId="{96C210E3-9F8F-4409-9D85-4CE0D094C9CF}"/>
          </ac:picMkLst>
        </pc:picChg>
      </pc:sldChg>
      <pc:sldChg chg="del">
        <pc:chgData name="Runar Helin" userId="be9a64bb-5c41-41b7-8693-9bafe0787e67" providerId="ADAL" clId="{FC429EA3-6C88-4245-99D9-BAE26340FBA5}" dt="2020-09-25T14:11:59.823" v="721" actId="2696"/>
        <pc:sldMkLst>
          <pc:docMk/>
          <pc:sldMk cId="3944626019" sldId="290"/>
        </pc:sldMkLst>
      </pc:sldChg>
      <pc:sldChg chg="addSp delSp modSp mod setBg modNotesTx">
        <pc:chgData name="Runar Helin" userId="be9a64bb-5c41-41b7-8693-9bafe0787e67" providerId="ADAL" clId="{FC429EA3-6C88-4245-99D9-BAE26340FBA5}" dt="2020-09-27T15:56:48.604" v="5094" actId="20577"/>
        <pc:sldMkLst>
          <pc:docMk/>
          <pc:sldMk cId="3321637726" sldId="291"/>
        </pc:sldMkLst>
        <pc:spChg chg="add del mod">
          <ac:chgData name="Runar Helin" userId="be9a64bb-5c41-41b7-8693-9bafe0787e67" providerId="ADAL" clId="{FC429EA3-6C88-4245-99D9-BAE26340FBA5}" dt="2020-09-27T15:11:35.565" v="4787" actId="478"/>
          <ac:spMkLst>
            <pc:docMk/>
            <pc:sldMk cId="3321637726" sldId="291"/>
            <ac:spMk id="2" creationId="{D6A6F9D9-FDC0-4154-88FD-3B195F5C91E4}"/>
          </ac:spMkLst>
        </pc:spChg>
        <pc:spChg chg="add del">
          <ac:chgData name="Runar Helin" userId="be9a64bb-5c41-41b7-8693-9bafe0787e67" providerId="ADAL" clId="{FC429EA3-6C88-4245-99D9-BAE26340FBA5}" dt="2020-09-27T15:11:52.885" v="4792" actId="26606"/>
          <ac:spMkLst>
            <pc:docMk/>
            <pc:sldMk cId="3321637726" sldId="291"/>
            <ac:spMk id="73" creationId="{37C89E4B-3C9F-44B9-8B86-D9E3D112D8EC}"/>
          </ac:spMkLst>
        </pc:spChg>
        <pc:spChg chg="mod ord">
          <ac:chgData name="Runar Helin" userId="be9a64bb-5c41-41b7-8693-9bafe0787e67" providerId="ADAL" clId="{FC429EA3-6C88-4245-99D9-BAE26340FBA5}" dt="2020-09-27T15:11:52.885" v="4792" actId="26606"/>
          <ac:spMkLst>
            <pc:docMk/>
            <pc:sldMk cId="3321637726" sldId="291"/>
            <ac:spMk id="9222" creationId="{00000000-0000-0000-0000-000000000000}"/>
          </ac:spMkLst>
        </pc:spChg>
        <pc:spChg chg="mod">
          <ac:chgData name="Runar Helin" userId="be9a64bb-5c41-41b7-8693-9bafe0787e67" providerId="ADAL" clId="{FC429EA3-6C88-4245-99D9-BAE26340FBA5}" dt="2020-09-27T15:11:52.885" v="4792" actId="26606"/>
          <ac:spMkLst>
            <pc:docMk/>
            <pc:sldMk cId="3321637726" sldId="291"/>
            <ac:spMk id="21506" creationId="{00000000-0000-0000-0000-000000000000}"/>
          </ac:spMkLst>
        </pc:spChg>
        <pc:picChg chg="add del mod ord">
          <ac:chgData name="Runar Helin" userId="be9a64bb-5c41-41b7-8693-9bafe0787e67" providerId="ADAL" clId="{FC429EA3-6C88-4245-99D9-BAE26340FBA5}" dt="2020-09-27T15:55:13.093" v="4793" actId="478"/>
          <ac:picMkLst>
            <pc:docMk/>
            <pc:sldMk cId="3321637726" sldId="291"/>
            <ac:picMk id="3" creationId="{FB567EA8-68AA-491A-9807-62392850D9F2}"/>
          </ac:picMkLst>
        </pc:picChg>
        <pc:picChg chg="add mod">
          <ac:chgData name="Runar Helin" userId="be9a64bb-5c41-41b7-8693-9bafe0787e67" providerId="ADAL" clId="{FC429EA3-6C88-4245-99D9-BAE26340FBA5}" dt="2020-09-27T15:55:16.215" v="4795" actId="1076"/>
          <ac:picMkLst>
            <pc:docMk/>
            <pc:sldMk cId="3321637726" sldId="291"/>
            <ac:picMk id="4" creationId="{FB74F7D6-BCA2-460A-9648-AA173A11FF0A}"/>
          </ac:picMkLst>
        </pc:picChg>
        <pc:cxnChg chg="add del">
          <ac:chgData name="Runar Helin" userId="be9a64bb-5c41-41b7-8693-9bafe0787e67" providerId="ADAL" clId="{FC429EA3-6C88-4245-99D9-BAE26340FBA5}" dt="2020-09-27T15:11:52.885" v="4792" actId="26606"/>
          <ac:cxnSpMkLst>
            <pc:docMk/>
            <pc:sldMk cId="3321637726" sldId="291"/>
            <ac:cxnSpMk id="75" creationId="{AA2EAA10-076F-46BD-8F0F-B9A2FB77A85C}"/>
          </ac:cxnSpMkLst>
        </pc:cxnChg>
        <pc:cxnChg chg="add del">
          <ac:chgData name="Runar Helin" userId="be9a64bb-5c41-41b7-8693-9bafe0787e67" providerId="ADAL" clId="{FC429EA3-6C88-4245-99D9-BAE26340FBA5}" dt="2020-09-27T15:11:52.885" v="4792" actId="26606"/>
          <ac:cxnSpMkLst>
            <pc:docMk/>
            <pc:sldMk cId="3321637726" sldId="291"/>
            <ac:cxnSpMk id="77" creationId="{D891E407-403B-4764-86C9-33A56D3BCAA3}"/>
          </ac:cxnSpMkLst>
        </pc:cxnChg>
      </pc:sldChg>
      <pc:sldChg chg="del">
        <pc:chgData name="Runar Helin" userId="be9a64bb-5c41-41b7-8693-9bafe0787e67" providerId="ADAL" clId="{FC429EA3-6C88-4245-99D9-BAE26340FBA5}" dt="2020-09-25T14:14:25.641" v="928" actId="2696"/>
        <pc:sldMkLst>
          <pc:docMk/>
          <pc:sldMk cId="3424742384" sldId="292"/>
        </pc:sldMkLst>
      </pc:sldChg>
      <pc:sldChg chg="delSp modSp del">
        <pc:chgData name="Runar Helin" userId="be9a64bb-5c41-41b7-8693-9bafe0787e67" providerId="ADAL" clId="{FC429EA3-6C88-4245-99D9-BAE26340FBA5}" dt="2020-09-24T15:22:18.611" v="343" actId="2696"/>
        <pc:sldMkLst>
          <pc:docMk/>
          <pc:sldMk cId="1697021765" sldId="293"/>
        </pc:sldMkLst>
        <pc:spChg chg="del mod">
          <ac:chgData name="Runar Helin" userId="be9a64bb-5c41-41b7-8693-9bafe0787e67" providerId="ADAL" clId="{FC429EA3-6C88-4245-99D9-BAE26340FBA5}" dt="2020-09-24T15:17:41.879" v="277"/>
          <ac:spMkLst>
            <pc:docMk/>
            <pc:sldMk cId="1697021765" sldId="293"/>
            <ac:spMk id="6153" creationId="{00000000-0000-0000-0000-000000000000}"/>
          </ac:spMkLst>
        </pc:spChg>
      </pc:sldChg>
      <pc:sldChg chg="delSp modSp del">
        <pc:chgData name="Runar Helin" userId="be9a64bb-5c41-41b7-8693-9bafe0787e67" providerId="ADAL" clId="{FC429EA3-6C88-4245-99D9-BAE26340FBA5}" dt="2020-09-25T14:17:49.446" v="1262" actId="2696"/>
        <pc:sldMkLst>
          <pc:docMk/>
          <pc:sldMk cId="2284925077" sldId="294"/>
        </pc:sldMkLst>
        <pc:spChg chg="del mod">
          <ac:chgData name="Runar Helin" userId="be9a64bb-5c41-41b7-8693-9bafe0787e67" providerId="ADAL" clId="{FC429EA3-6C88-4245-99D9-BAE26340FBA5}" dt="2020-09-25T14:17:47.370" v="1261" actId="478"/>
          <ac:spMkLst>
            <pc:docMk/>
            <pc:sldMk cId="2284925077" sldId="294"/>
            <ac:spMk id="15367" creationId="{00000000-0000-0000-0000-000000000000}"/>
          </ac:spMkLst>
        </pc:spChg>
      </pc:sldChg>
      <pc:sldChg chg="addSp delSp modSp add modNotesTx">
        <pc:chgData name="Runar Helin" userId="be9a64bb-5c41-41b7-8693-9bafe0787e67" providerId="ADAL" clId="{FC429EA3-6C88-4245-99D9-BAE26340FBA5}" dt="2020-09-27T12:33:19.023" v="2254" actId="20577"/>
        <pc:sldMkLst>
          <pc:docMk/>
          <pc:sldMk cId="1346228470" sldId="295"/>
        </pc:sldMkLst>
        <pc:spChg chg="add mod">
          <ac:chgData name="Runar Helin" userId="be9a64bb-5c41-41b7-8693-9bafe0787e67" providerId="ADAL" clId="{FC429EA3-6C88-4245-99D9-BAE26340FBA5}" dt="2020-09-24T15:18:42.122" v="303" actId="2085"/>
          <ac:spMkLst>
            <pc:docMk/>
            <pc:sldMk cId="1346228470" sldId="295"/>
            <ac:spMk id="2" creationId="{7C03CD1D-61BE-4DAF-97EB-1265E7A3F17C}"/>
          </ac:spMkLst>
        </pc:spChg>
        <pc:spChg chg="add mod">
          <ac:chgData name="Runar Helin" userId="be9a64bb-5c41-41b7-8693-9bafe0787e67" providerId="ADAL" clId="{FC429EA3-6C88-4245-99D9-BAE26340FBA5}" dt="2020-09-24T15:17:51.548" v="281" actId="1076"/>
          <ac:spMkLst>
            <pc:docMk/>
            <pc:sldMk cId="1346228470" sldId="295"/>
            <ac:spMk id="11" creationId="{F55D3046-5B8A-4BFC-8D62-F25CF13CE3CF}"/>
          </ac:spMkLst>
        </pc:spChg>
        <pc:spChg chg="add mod">
          <ac:chgData name="Runar Helin" userId="be9a64bb-5c41-41b7-8693-9bafe0787e67" providerId="ADAL" clId="{FC429EA3-6C88-4245-99D9-BAE26340FBA5}" dt="2020-09-24T15:22:14.936" v="342" actId="1076"/>
          <ac:spMkLst>
            <pc:docMk/>
            <pc:sldMk cId="1346228470" sldId="295"/>
            <ac:spMk id="14" creationId="{EE3D066D-FF58-421B-BFF9-E779B1397C02}"/>
          </ac:spMkLst>
        </pc:spChg>
        <pc:spChg chg="add mod">
          <ac:chgData name="Runar Helin" userId="be9a64bb-5c41-41b7-8693-9bafe0787e67" providerId="ADAL" clId="{FC429EA3-6C88-4245-99D9-BAE26340FBA5}" dt="2020-09-24T15:22:14.936" v="342" actId="1076"/>
          <ac:spMkLst>
            <pc:docMk/>
            <pc:sldMk cId="1346228470" sldId="295"/>
            <ac:spMk id="22" creationId="{C9489DDE-F5D6-48F7-9D9C-44432A47E6D3}"/>
          </ac:spMkLst>
        </pc:spChg>
        <pc:spChg chg="del">
          <ac:chgData name="Runar Helin" userId="be9a64bb-5c41-41b7-8693-9bafe0787e67" providerId="ADAL" clId="{FC429EA3-6C88-4245-99D9-BAE26340FBA5}" dt="2020-09-24T15:17:48.984" v="280" actId="478"/>
          <ac:spMkLst>
            <pc:docMk/>
            <pc:sldMk cId="1346228470" sldId="295"/>
            <ac:spMk id="6153" creationId="{00000000-0000-0000-0000-000000000000}"/>
          </ac:spMkLst>
        </pc:spChg>
        <pc:picChg chg="add mod">
          <ac:chgData name="Runar Helin" userId="be9a64bb-5c41-41b7-8693-9bafe0787e67" providerId="ADAL" clId="{FC429EA3-6C88-4245-99D9-BAE26340FBA5}" dt="2020-09-24T15:22:14.936" v="342" actId="1076"/>
          <ac:picMkLst>
            <pc:docMk/>
            <pc:sldMk cId="1346228470" sldId="295"/>
            <ac:picMk id="8" creationId="{65904F71-11CF-42B3-A0E5-2AC28A9B6A84}"/>
          </ac:picMkLst>
        </pc:picChg>
        <pc:picChg chg="add mod">
          <ac:chgData name="Runar Helin" userId="be9a64bb-5c41-41b7-8693-9bafe0787e67" providerId="ADAL" clId="{FC429EA3-6C88-4245-99D9-BAE26340FBA5}" dt="2020-09-24T15:22:14.936" v="342" actId="1076"/>
          <ac:picMkLst>
            <pc:docMk/>
            <pc:sldMk cId="1346228470" sldId="295"/>
            <ac:picMk id="10" creationId="{76EEE6FB-4768-4F76-8151-47B0837E701E}"/>
          </ac:picMkLst>
        </pc:picChg>
        <pc:picChg chg="add mod">
          <ac:chgData name="Runar Helin" userId="be9a64bb-5c41-41b7-8693-9bafe0787e67" providerId="ADAL" clId="{FC429EA3-6C88-4245-99D9-BAE26340FBA5}" dt="2020-09-24T15:22:14.936" v="342" actId="1076"/>
          <ac:picMkLst>
            <pc:docMk/>
            <pc:sldMk cId="1346228470" sldId="295"/>
            <ac:picMk id="13" creationId="{9DE88BD8-08B7-4996-86C7-5F02CB002E36}"/>
          </ac:picMkLst>
        </pc:picChg>
        <pc:cxnChg chg="add mod">
          <ac:chgData name="Runar Helin" userId="be9a64bb-5c41-41b7-8693-9bafe0787e67" providerId="ADAL" clId="{FC429EA3-6C88-4245-99D9-BAE26340FBA5}" dt="2020-09-24T15:22:09.745" v="341" actId="1076"/>
          <ac:cxnSpMkLst>
            <pc:docMk/>
            <pc:sldMk cId="1346228470" sldId="295"/>
            <ac:cxnSpMk id="6" creationId="{D81AE1F5-7F61-42BB-A4A8-D4CB5D16A979}"/>
          </ac:cxnSpMkLst>
        </pc:cxnChg>
      </pc:sldChg>
      <pc:sldChg chg="addSp delSp modSp add ord modNotesTx">
        <pc:chgData name="Runar Helin" userId="be9a64bb-5c41-41b7-8693-9bafe0787e67" providerId="ADAL" clId="{FC429EA3-6C88-4245-99D9-BAE26340FBA5}" dt="2020-09-27T13:52:04.218" v="4380" actId="1076"/>
        <pc:sldMkLst>
          <pc:docMk/>
          <pc:sldMk cId="462514403" sldId="296"/>
        </pc:sldMkLst>
        <pc:spChg chg="add mod">
          <ac:chgData name="Runar Helin" userId="be9a64bb-5c41-41b7-8693-9bafe0787e67" providerId="ADAL" clId="{FC429EA3-6C88-4245-99D9-BAE26340FBA5}" dt="2020-09-27T13:51:50.545" v="4378" actId="20577"/>
          <ac:spMkLst>
            <pc:docMk/>
            <pc:sldMk cId="462514403" sldId="296"/>
            <ac:spMk id="2" creationId="{B026B337-71C1-421E-A0E1-BACCB1605C94}"/>
          </ac:spMkLst>
        </pc:spChg>
        <pc:spChg chg="add del mod">
          <ac:chgData name="Runar Helin" userId="be9a64bb-5c41-41b7-8693-9bafe0787e67" providerId="ADAL" clId="{FC429EA3-6C88-4245-99D9-BAE26340FBA5}" dt="2020-09-27T13:51:08.496" v="4305"/>
          <ac:spMkLst>
            <pc:docMk/>
            <pc:sldMk cId="462514403" sldId="296"/>
            <ac:spMk id="3" creationId="{8BE36562-329E-4C04-80AF-FCDE5241D6CA}"/>
          </ac:spMkLst>
        </pc:spChg>
        <pc:spChg chg="add del mod">
          <ac:chgData name="Runar Helin" userId="be9a64bb-5c41-41b7-8693-9bafe0787e67" providerId="ADAL" clId="{FC429EA3-6C88-4245-99D9-BAE26340FBA5}" dt="2020-09-27T13:51:08.496" v="4303"/>
          <ac:spMkLst>
            <pc:docMk/>
            <pc:sldMk cId="462514403" sldId="296"/>
            <ac:spMk id="4" creationId="{9AEC466A-D02B-4C4E-A24A-CD475B0AD29D}"/>
          </ac:spMkLst>
        </pc:spChg>
        <pc:picChg chg="add mod">
          <ac:chgData name="Runar Helin" userId="be9a64bb-5c41-41b7-8693-9bafe0787e67" providerId="ADAL" clId="{FC429EA3-6C88-4245-99D9-BAE26340FBA5}" dt="2020-09-27T13:52:04.218" v="4380" actId="1076"/>
          <ac:picMkLst>
            <pc:docMk/>
            <pc:sldMk cId="462514403" sldId="296"/>
            <ac:picMk id="5" creationId="{CB07AEAD-3683-4F19-B184-746E8D74C914}"/>
          </ac:picMkLst>
        </pc:picChg>
      </pc:sldChg>
      <pc:sldChg chg="addSp delSp modSp add modAnim">
        <pc:chgData name="Runar Helin" userId="be9a64bb-5c41-41b7-8693-9bafe0787e67" providerId="ADAL" clId="{FC429EA3-6C88-4245-99D9-BAE26340FBA5}" dt="2020-09-27T16:05:46.449" v="5468" actId="1076"/>
        <pc:sldMkLst>
          <pc:docMk/>
          <pc:sldMk cId="1910945124" sldId="297"/>
        </pc:sldMkLst>
        <pc:spChg chg="add mod">
          <ac:chgData name="Runar Helin" userId="be9a64bb-5c41-41b7-8693-9bafe0787e67" providerId="ADAL" clId="{FC429EA3-6C88-4245-99D9-BAE26340FBA5}" dt="2020-09-27T16:04:44.208" v="5452" actId="20577"/>
          <ac:spMkLst>
            <pc:docMk/>
            <pc:sldMk cId="1910945124" sldId="297"/>
            <ac:spMk id="2" creationId="{212DC818-E5FF-422E-BD5A-31A74BBDC93B}"/>
          </ac:spMkLst>
        </pc:spChg>
        <pc:spChg chg="add mod">
          <ac:chgData name="Runar Helin" userId="be9a64bb-5c41-41b7-8693-9bafe0787e67" providerId="ADAL" clId="{FC429EA3-6C88-4245-99D9-BAE26340FBA5}" dt="2020-09-27T15:58:02.384" v="5099" actId="20577"/>
          <ac:spMkLst>
            <pc:docMk/>
            <pc:sldMk cId="1910945124" sldId="297"/>
            <ac:spMk id="3" creationId="{0307FF7B-927C-4280-B32C-BC15EA577D4A}"/>
          </ac:spMkLst>
        </pc:spChg>
        <pc:spChg chg="add del mod">
          <ac:chgData name="Runar Helin" userId="be9a64bb-5c41-41b7-8693-9bafe0787e67" providerId="ADAL" clId="{FC429EA3-6C88-4245-99D9-BAE26340FBA5}" dt="2020-09-25T14:15:36.206" v="1059" actId="478"/>
          <ac:spMkLst>
            <pc:docMk/>
            <pc:sldMk cId="1910945124" sldId="297"/>
            <ac:spMk id="4" creationId="{E4DF3A0C-00BE-4522-9385-68B20EA6A8D4}"/>
          </ac:spMkLst>
        </pc:spChg>
        <pc:spChg chg="add del mod">
          <ac:chgData name="Runar Helin" userId="be9a64bb-5c41-41b7-8693-9bafe0787e67" providerId="ADAL" clId="{FC429EA3-6C88-4245-99D9-BAE26340FBA5}" dt="2020-09-27T15:57:41.066" v="5095" actId="478"/>
          <ac:spMkLst>
            <pc:docMk/>
            <pc:sldMk cId="1910945124" sldId="297"/>
            <ac:spMk id="5" creationId="{956B2EA7-CF46-45BF-AA41-E25996151EAC}"/>
          </ac:spMkLst>
        </pc:spChg>
        <pc:spChg chg="add del mod">
          <ac:chgData name="Runar Helin" userId="be9a64bb-5c41-41b7-8693-9bafe0787e67" providerId="ADAL" clId="{FC429EA3-6C88-4245-99D9-BAE26340FBA5}" dt="2020-09-27T16:04:54.844" v="5453" actId="478"/>
          <ac:spMkLst>
            <pc:docMk/>
            <pc:sldMk cId="1910945124" sldId="297"/>
            <ac:spMk id="6" creationId="{76FEDBB3-0C6E-43AD-B4DD-A27AFC359446}"/>
          </ac:spMkLst>
        </pc:spChg>
        <pc:spChg chg="add mod">
          <ac:chgData name="Runar Helin" userId="be9a64bb-5c41-41b7-8693-9bafe0787e67" providerId="ADAL" clId="{FC429EA3-6C88-4245-99D9-BAE26340FBA5}" dt="2020-09-27T16:05:28.817" v="5460" actId="692"/>
          <ac:spMkLst>
            <pc:docMk/>
            <pc:sldMk cId="1910945124" sldId="297"/>
            <ac:spMk id="8" creationId="{07FC3564-7379-4BAD-A3C4-532F3EFBCEB6}"/>
          </ac:spMkLst>
        </pc:spChg>
        <pc:spChg chg="add mod">
          <ac:chgData name="Runar Helin" userId="be9a64bb-5c41-41b7-8693-9bafe0787e67" providerId="ADAL" clId="{FC429EA3-6C88-4245-99D9-BAE26340FBA5}" dt="2020-09-27T16:05:46.449" v="5468" actId="1076"/>
          <ac:spMkLst>
            <pc:docMk/>
            <pc:sldMk cId="1910945124" sldId="297"/>
            <ac:spMk id="9" creationId="{D76F7E7F-8C31-4B6A-93D5-2AFB2C87EA74}"/>
          </ac:spMkLst>
        </pc:spChg>
        <pc:picChg chg="add mod">
          <ac:chgData name="Runar Helin" userId="be9a64bb-5c41-41b7-8693-9bafe0787e67" providerId="ADAL" clId="{FC429EA3-6C88-4245-99D9-BAE26340FBA5}" dt="2020-09-27T16:05:40.187" v="5467" actId="1076"/>
          <ac:picMkLst>
            <pc:docMk/>
            <pc:sldMk cId="1910945124" sldId="297"/>
            <ac:picMk id="4" creationId="{53EBA069-3F33-41BA-8EB2-6AE147BC64DC}"/>
          </ac:picMkLst>
        </pc:picChg>
        <pc:picChg chg="add mod">
          <ac:chgData name="Runar Helin" userId="be9a64bb-5c41-41b7-8693-9bafe0787e67" providerId="ADAL" clId="{FC429EA3-6C88-4245-99D9-BAE26340FBA5}" dt="2020-09-27T15:58:31.279" v="5106" actId="1076"/>
          <ac:picMkLst>
            <pc:docMk/>
            <pc:sldMk cId="1910945124" sldId="297"/>
            <ac:picMk id="7" creationId="{C852E6CF-8A0C-45AE-B1D2-F57E4BA4E1D8}"/>
          </ac:picMkLst>
        </pc:picChg>
      </pc:sldChg>
      <pc:sldChg chg="addSp delSp modSp add">
        <pc:chgData name="Runar Helin" userId="be9a64bb-5c41-41b7-8693-9bafe0787e67" providerId="ADAL" clId="{FC429EA3-6C88-4245-99D9-BAE26340FBA5}" dt="2020-09-27T17:45:30.887" v="6197" actId="1076"/>
        <pc:sldMkLst>
          <pc:docMk/>
          <pc:sldMk cId="1259069660" sldId="298"/>
        </pc:sldMkLst>
        <pc:spChg chg="add del">
          <ac:chgData name="Runar Helin" userId="be9a64bb-5c41-41b7-8693-9bafe0787e67" providerId="ADAL" clId="{FC429EA3-6C88-4245-99D9-BAE26340FBA5}" dt="2020-09-25T14:18:01.676" v="1265"/>
          <ac:spMkLst>
            <pc:docMk/>
            <pc:sldMk cId="1259069660" sldId="298"/>
            <ac:spMk id="2" creationId="{CCAD19EC-BEBC-47E9-A838-38372C7DEAB2}"/>
          </ac:spMkLst>
        </pc:spChg>
        <pc:spChg chg="add mod">
          <ac:chgData name="Runar Helin" userId="be9a64bb-5c41-41b7-8693-9bafe0787e67" providerId="ADAL" clId="{FC429EA3-6C88-4245-99D9-BAE26340FBA5}" dt="2020-09-27T16:24:01.510" v="6061" actId="20577"/>
          <ac:spMkLst>
            <pc:docMk/>
            <pc:sldMk cId="1259069660" sldId="298"/>
            <ac:spMk id="3" creationId="{AEF07A9E-4A46-4354-BFA1-400CED5F4D99}"/>
          </ac:spMkLst>
        </pc:spChg>
        <pc:picChg chg="add mod">
          <ac:chgData name="Runar Helin" userId="be9a64bb-5c41-41b7-8693-9bafe0787e67" providerId="ADAL" clId="{FC429EA3-6C88-4245-99D9-BAE26340FBA5}" dt="2020-09-27T17:45:30.887" v="6197" actId="1076"/>
          <ac:picMkLst>
            <pc:docMk/>
            <pc:sldMk cId="1259069660" sldId="298"/>
            <ac:picMk id="4" creationId="{23DE91AF-D073-4078-90B4-A99137A5B61B}"/>
          </ac:picMkLst>
        </pc:picChg>
      </pc:sldChg>
      <pc:sldChg chg="addSp delSp modSp add modAnim">
        <pc:chgData name="Runar Helin" userId="be9a64bb-5c41-41b7-8693-9bafe0787e67" providerId="ADAL" clId="{FC429EA3-6C88-4245-99D9-BAE26340FBA5}" dt="2020-09-27T16:15:03.956" v="5590"/>
        <pc:sldMkLst>
          <pc:docMk/>
          <pc:sldMk cId="2342769647" sldId="299"/>
        </pc:sldMkLst>
        <pc:spChg chg="add del mod">
          <ac:chgData name="Runar Helin" userId="be9a64bb-5c41-41b7-8693-9bafe0787e67" providerId="ADAL" clId="{FC429EA3-6C88-4245-99D9-BAE26340FBA5}" dt="2020-09-25T14:24:12.467" v="1427"/>
          <ac:spMkLst>
            <pc:docMk/>
            <pc:sldMk cId="2342769647" sldId="299"/>
            <ac:spMk id="2" creationId="{008EA770-5FB9-4272-AF25-23E5B53E92DC}"/>
          </ac:spMkLst>
        </pc:spChg>
        <pc:spChg chg="add mod">
          <ac:chgData name="Runar Helin" userId="be9a64bb-5c41-41b7-8693-9bafe0787e67" providerId="ADAL" clId="{FC429EA3-6C88-4245-99D9-BAE26340FBA5}" dt="2020-09-27T16:07:36.336" v="5510" actId="1076"/>
          <ac:spMkLst>
            <pc:docMk/>
            <pc:sldMk cId="2342769647" sldId="299"/>
            <ac:spMk id="2" creationId="{CF4F5F64-90C2-4FFC-88A1-63CF88B52E4F}"/>
          </ac:spMkLst>
        </pc:spChg>
        <pc:spChg chg="add mod">
          <ac:chgData name="Runar Helin" userId="be9a64bb-5c41-41b7-8693-9bafe0787e67" providerId="ADAL" clId="{FC429EA3-6C88-4245-99D9-BAE26340FBA5}" dt="2020-09-25T14:26:48.208" v="1535" actId="20577"/>
          <ac:spMkLst>
            <pc:docMk/>
            <pc:sldMk cId="2342769647" sldId="299"/>
            <ac:spMk id="3" creationId="{BF62F35F-56A4-42E9-BA6B-724085561CDD}"/>
          </ac:spMkLst>
        </pc:spChg>
        <pc:spChg chg="add mod">
          <ac:chgData name="Runar Helin" userId="be9a64bb-5c41-41b7-8693-9bafe0787e67" providerId="ADAL" clId="{FC429EA3-6C88-4245-99D9-BAE26340FBA5}" dt="2020-09-27T16:08:03.633" v="5513" actId="692"/>
          <ac:spMkLst>
            <pc:docMk/>
            <pc:sldMk cId="2342769647" sldId="299"/>
            <ac:spMk id="4" creationId="{5AF2AD70-53BF-4B0E-A18C-817305BEAC59}"/>
          </ac:spMkLst>
        </pc:spChg>
        <pc:spChg chg="add mod">
          <ac:chgData name="Runar Helin" userId="be9a64bb-5c41-41b7-8693-9bafe0787e67" providerId="ADAL" clId="{FC429EA3-6C88-4245-99D9-BAE26340FBA5}" dt="2020-09-27T16:12:06.262" v="5571" actId="14100"/>
          <ac:spMkLst>
            <pc:docMk/>
            <pc:sldMk cId="2342769647" sldId="299"/>
            <ac:spMk id="5" creationId="{A617E136-6212-4669-9BC0-E6B5F998C7C6}"/>
          </ac:spMkLst>
        </pc:spChg>
        <pc:spChg chg="add mod">
          <ac:chgData name="Runar Helin" userId="be9a64bb-5c41-41b7-8693-9bafe0787e67" providerId="ADAL" clId="{FC429EA3-6C88-4245-99D9-BAE26340FBA5}" dt="2020-09-27T16:08:52.566" v="5548" actId="14100"/>
          <ac:spMkLst>
            <pc:docMk/>
            <pc:sldMk cId="2342769647" sldId="299"/>
            <ac:spMk id="6" creationId="{F7A25047-2B17-4A2A-9382-526C407BCE1F}"/>
          </ac:spMkLst>
        </pc:spChg>
        <pc:spChg chg="add mod">
          <ac:chgData name="Runar Helin" userId="be9a64bb-5c41-41b7-8693-9bafe0787e67" providerId="ADAL" clId="{FC429EA3-6C88-4245-99D9-BAE26340FBA5}" dt="2020-09-27T16:11:58.186" v="5570" actId="14100"/>
          <ac:spMkLst>
            <pc:docMk/>
            <pc:sldMk cId="2342769647" sldId="299"/>
            <ac:spMk id="7" creationId="{B0A6A250-CE0F-455A-BD52-87BE8C5ABD20}"/>
          </ac:spMkLst>
        </pc:spChg>
      </pc:sldChg>
      <pc:sldChg chg="addSp delSp modSp add modAnim modNotesTx">
        <pc:chgData name="Runar Helin" userId="be9a64bb-5c41-41b7-8693-9bafe0787e67" providerId="ADAL" clId="{FC429EA3-6C88-4245-99D9-BAE26340FBA5}" dt="2020-09-27T13:43:11.007" v="4115" actId="20577"/>
        <pc:sldMkLst>
          <pc:docMk/>
          <pc:sldMk cId="2473188002" sldId="300"/>
        </pc:sldMkLst>
        <pc:spChg chg="mod">
          <ac:chgData name="Runar Helin" userId="be9a64bb-5c41-41b7-8693-9bafe0787e67" providerId="ADAL" clId="{FC429EA3-6C88-4245-99D9-BAE26340FBA5}" dt="2020-09-27T13:29:44.424" v="3429" actId="20577"/>
          <ac:spMkLst>
            <pc:docMk/>
            <pc:sldMk cId="2473188002" sldId="300"/>
            <ac:spMk id="2" creationId="{88FF792F-FF5A-4B6F-BBA6-7F28DD1BAE40}"/>
          </ac:spMkLst>
        </pc:spChg>
        <pc:spChg chg="add mod">
          <ac:chgData name="Runar Helin" userId="be9a64bb-5c41-41b7-8693-9bafe0787e67" providerId="ADAL" clId="{FC429EA3-6C88-4245-99D9-BAE26340FBA5}" dt="2020-09-27T13:35:12.383" v="3867" actId="1076"/>
          <ac:spMkLst>
            <pc:docMk/>
            <pc:sldMk cId="2473188002" sldId="300"/>
            <ac:spMk id="5" creationId="{7D88C22F-42F2-4E2B-A827-15097337C04E}"/>
          </ac:spMkLst>
        </pc:spChg>
        <pc:spChg chg="add mod">
          <ac:chgData name="Runar Helin" userId="be9a64bb-5c41-41b7-8693-9bafe0787e67" providerId="ADAL" clId="{FC429EA3-6C88-4245-99D9-BAE26340FBA5}" dt="2020-09-27T13:35:12.383" v="3867" actId="1076"/>
          <ac:spMkLst>
            <pc:docMk/>
            <pc:sldMk cId="2473188002" sldId="300"/>
            <ac:spMk id="6" creationId="{CD9F4561-D493-4F54-9948-F3D7A891544F}"/>
          </ac:spMkLst>
        </pc:spChg>
        <pc:spChg chg="add mod">
          <ac:chgData name="Runar Helin" userId="be9a64bb-5c41-41b7-8693-9bafe0787e67" providerId="ADAL" clId="{FC429EA3-6C88-4245-99D9-BAE26340FBA5}" dt="2020-09-27T13:43:11.007" v="4115" actId="20577"/>
          <ac:spMkLst>
            <pc:docMk/>
            <pc:sldMk cId="2473188002" sldId="300"/>
            <ac:spMk id="7" creationId="{4498AB47-2C82-4456-AD2C-428DB5D8610C}"/>
          </ac:spMkLst>
        </pc:spChg>
        <pc:spChg chg="add mod">
          <ac:chgData name="Runar Helin" userId="be9a64bb-5c41-41b7-8693-9bafe0787e67" providerId="ADAL" clId="{FC429EA3-6C88-4245-99D9-BAE26340FBA5}" dt="2020-09-27T13:35:12.383" v="3867" actId="1076"/>
          <ac:spMkLst>
            <pc:docMk/>
            <pc:sldMk cId="2473188002" sldId="300"/>
            <ac:spMk id="8" creationId="{1CCFAB17-CFC3-49CD-85BF-30EC6F7C4BA9}"/>
          </ac:spMkLst>
        </pc:spChg>
        <pc:spChg chg="add mod">
          <ac:chgData name="Runar Helin" userId="be9a64bb-5c41-41b7-8693-9bafe0787e67" providerId="ADAL" clId="{FC429EA3-6C88-4245-99D9-BAE26340FBA5}" dt="2020-09-27T13:35:38.936" v="3907" actId="2085"/>
          <ac:spMkLst>
            <pc:docMk/>
            <pc:sldMk cId="2473188002" sldId="300"/>
            <ac:spMk id="9" creationId="{E54B0B96-216E-4CD1-9345-3CE88958F545}"/>
          </ac:spMkLst>
        </pc:spChg>
        <pc:picChg chg="add mod modCrop">
          <ac:chgData name="Runar Helin" userId="be9a64bb-5c41-41b7-8693-9bafe0787e67" providerId="ADAL" clId="{FC429EA3-6C88-4245-99D9-BAE26340FBA5}" dt="2020-09-27T13:32:08.707" v="3713" actId="1076"/>
          <ac:picMkLst>
            <pc:docMk/>
            <pc:sldMk cId="2473188002" sldId="300"/>
            <ac:picMk id="3" creationId="{B268CAD5-EE09-417F-8018-1C761E4EC9F8}"/>
          </ac:picMkLst>
        </pc:picChg>
        <pc:picChg chg="del">
          <ac:chgData name="Runar Helin" userId="be9a64bb-5c41-41b7-8693-9bafe0787e67" providerId="ADAL" clId="{FC429EA3-6C88-4245-99D9-BAE26340FBA5}" dt="2020-09-27T13:28:09.071" v="3357" actId="478"/>
          <ac:picMkLst>
            <pc:docMk/>
            <pc:sldMk cId="2473188002" sldId="300"/>
            <ac:picMk id="4" creationId="{07952CEA-F01F-4BE8-9A6A-88CF632C8C92}"/>
          </ac:picMkLst>
        </pc:picChg>
      </pc:sldChg>
      <pc:sldChg chg="addSp modSp add">
        <pc:chgData name="Runar Helin" userId="be9a64bb-5c41-41b7-8693-9bafe0787e67" providerId="ADAL" clId="{FC429EA3-6C88-4245-99D9-BAE26340FBA5}" dt="2020-09-27T13:57:23.044" v="4636" actId="207"/>
        <pc:sldMkLst>
          <pc:docMk/>
          <pc:sldMk cId="225359844" sldId="301"/>
        </pc:sldMkLst>
        <pc:spChg chg="add mod">
          <ac:chgData name="Runar Helin" userId="be9a64bb-5c41-41b7-8693-9bafe0787e67" providerId="ADAL" clId="{FC429EA3-6C88-4245-99D9-BAE26340FBA5}" dt="2020-09-27T13:57:23.044" v="4636" actId="207"/>
          <ac:spMkLst>
            <pc:docMk/>
            <pc:sldMk cId="225359844" sldId="301"/>
            <ac:spMk id="5" creationId="{D93DEE42-E8B7-436E-A77E-86AF858F4EDD}"/>
          </ac:spMkLst>
        </pc:spChg>
      </pc:sldChg>
      <pc:sldChg chg="addSp modSp add">
        <pc:chgData name="Runar Helin" userId="be9a64bb-5c41-41b7-8693-9bafe0787e67" providerId="ADAL" clId="{FC429EA3-6C88-4245-99D9-BAE26340FBA5}" dt="2020-09-27T13:58:33.038" v="4668" actId="14100"/>
        <pc:sldMkLst>
          <pc:docMk/>
          <pc:sldMk cId="2145992415" sldId="302"/>
        </pc:sldMkLst>
        <pc:spChg chg="mod">
          <ac:chgData name="Runar Helin" userId="be9a64bb-5c41-41b7-8693-9bafe0787e67" providerId="ADAL" clId="{FC429EA3-6C88-4245-99D9-BAE26340FBA5}" dt="2020-09-27T13:58:33.038" v="4668" actId="14100"/>
          <ac:spMkLst>
            <pc:docMk/>
            <pc:sldMk cId="2145992415" sldId="302"/>
            <ac:spMk id="4" creationId="{B264C46A-3CE1-40DE-82B5-4059EEB1E831}"/>
          </ac:spMkLst>
        </pc:spChg>
        <pc:spChg chg="add mod">
          <ac:chgData name="Runar Helin" userId="be9a64bb-5c41-41b7-8693-9bafe0787e67" providerId="ADAL" clId="{FC429EA3-6C88-4245-99D9-BAE26340FBA5}" dt="2020-09-27T13:57:55.556" v="4643" actId="14100"/>
          <ac:spMkLst>
            <pc:docMk/>
            <pc:sldMk cId="2145992415" sldId="302"/>
            <ac:spMk id="9" creationId="{E015A696-6387-402E-8FEE-A85E07687971}"/>
          </ac:spMkLst>
        </pc:spChg>
        <pc:spChg chg="add mod">
          <ac:chgData name="Runar Helin" userId="be9a64bb-5c41-41b7-8693-9bafe0787e67" providerId="ADAL" clId="{FC429EA3-6C88-4245-99D9-BAE26340FBA5}" dt="2020-09-27T13:58:18.260" v="4667" actId="1076"/>
          <ac:spMkLst>
            <pc:docMk/>
            <pc:sldMk cId="2145992415" sldId="302"/>
            <ac:spMk id="10" creationId="{78445596-D03B-4723-97E7-EC6349564B7E}"/>
          </ac:spMkLst>
        </pc:spChg>
      </pc:sldChg>
      <pc:sldChg chg="addSp modSp add">
        <pc:chgData name="Runar Helin" userId="be9a64bb-5c41-41b7-8693-9bafe0787e67" providerId="ADAL" clId="{FC429EA3-6C88-4245-99D9-BAE26340FBA5}" dt="2020-09-27T13:59:30.112" v="4695" actId="1038"/>
        <pc:sldMkLst>
          <pc:docMk/>
          <pc:sldMk cId="2430715865" sldId="303"/>
        </pc:sldMkLst>
        <pc:spChg chg="mod">
          <ac:chgData name="Runar Helin" userId="be9a64bb-5c41-41b7-8693-9bafe0787e67" providerId="ADAL" clId="{FC429EA3-6C88-4245-99D9-BAE26340FBA5}" dt="2020-09-27T13:59:30.112" v="4695" actId="1038"/>
          <ac:spMkLst>
            <pc:docMk/>
            <pc:sldMk cId="2430715865" sldId="303"/>
            <ac:spMk id="4" creationId="{B264C46A-3CE1-40DE-82B5-4059EEB1E831}"/>
          </ac:spMkLst>
        </pc:spChg>
        <pc:spChg chg="add mod">
          <ac:chgData name="Runar Helin" userId="be9a64bb-5c41-41b7-8693-9bafe0787e67" providerId="ADAL" clId="{FC429EA3-6C88-4245-99D9-BAE26340FBA5}" dt="2020-09-27T13:58:51.399" v="4673" actId="14100"/>
          <ac:spMkLst>
            <pc:docMk/>
            <pc:sldMk cId="2430715865" sldId="303"/>
            <ac:spMk id="9" creationId="{5F050D58-7E74-4DD3-8A44-78192E681693}"/>
          </ac:spMkLst>
        </pc:spChg>
        <pc:spChg chg="add mod">
          <ac:chgData name="Runar Helin" userId="be9a64bb-5c41-41b7-8693-9bafe0787e67" providerId="ADAL" clId="{FC429EA3-6C88-4245-99D9-BAE26340FBA5}" dt="2020-09-27T13:59:19.579" v="4694" actId="14100"/>
          <ac:spMkLst>
            <pc:docMk/>
            <pc:sldMk cId="2430715865" sldId="303"/>
            <ac:spMk id="10" creationId="{FA4C389F-FD2B-47E5-AEC0-E4FB1CD3C909}"/>
          </ac:spMkLst>
        </pc:spChg>
      </pc:sldChg>
      <pc:sldChg chg="addSp modSp add">
        <pc:chgData name="Runar Helin" userId="be9a64bb-5c41-41b7-8693-9bafe0787e67" providerId="ADAL" clId="{FC429EA3-6C88-4245-99D9-BAE26340FBA5}" dt="2020-09-27T14:01:36.750" v="4786" actId="1037"/>
        <pc:sldMkLst>
          <pc:docMk/>
          <pc:sldMk cId="1291936533" sldId="304"/>
        </pc:sldMkLst>
        <pc:spChg chg="mod">
          <ac:chgData name="Runar Helin" userId="be9a64bb-5c41-41b7-8693-9bafe0787e67" providerId="ADAL" clId="{FC429EA3-6C88-4245-99D9-BAE26340FBA5}" dt="2020-09-27T14:01:36.750" v="4786" actId="1037"/>
          <ac:spMkLst>
            <pc:docMk/>
            <pc:sldMk cId="1291936533" sldId="304"/>
            <ac:spMk id="4" creationId="{B264C46A-3CE1-40DE-82B5-4059EEB1E831}"/>
          </ac:spMkLst>
        </pc:spChg>
        <pc:spChg chg="add mod">
          <ac:chgData name="Runar Helin" userId="be9a64bb-5c41-41b7-8693-9bafe0787e67" providerId="ADAL" clId="{FC429EA3-6C88-4245-99D9-BAE26340FBA5}" dt="2020-09-27T13:59:39.100" v="4697" actId="14100"/>
          <ac:spMkLst>
            <pc:docMk/>
            <pc:sldMk cId="1291936533" sldId="304"/>
            <ac:spMk id="9" creationId="{852408FE-19C1-48A7-B3AD-B5297E9DD0E2}"/>
          </ac:spMkLst>
        </pc:spChg>
        <pc:spChg chg="add mod">
          <ac:chgData name="Runar Helin" userId="be9a64bb-5c41-41b7-8693-9bafe0787e67" providerId="ADAL" clId="{FC429EA3-6C88-4245-99D9-BAE26340FBA5}" dt="2020-09-27T13:59:59.186" v="4720" actId="14100"/>
          <ac:spMkLst>
            <pc:docMk/>
            <pc:sldMk cId="1291936533" sldId="304"/>
            <ac:spMk id="10" creationId="{8444872C-6D2C-4D12-8E7A-E40B5450092A}"/>
          </ac:spMkLst>
        </pc:spChg>
      </pc:sldChg>
      <pc:sldChg chg="addSp modSp add">
        <pc:chgData name="Runar Helin" userId="be9a64bb-5c41-41b7-8693-9bafe0787e67" providerId="ADAL" clId="{FC429EA3-6C88-4245-99D9-BAE26340FBA5}" dt="2020-09-27T14:00:37.106" v="4751" actId="14100"/>
        <pc:sldMkLst>
          <pc:docMk/>
          <pc:sldMk cId="2579637711" sldId="305"/>
        </pc:sldMkLst>
        <pc:spChg chg="mod">
          <ac:chgData name="Runar Helin" userId="be9a64bb-5c41-41b7-8693-9bafe0787e67" providerId="ADAL" clId="{FC429EA3-6C88-4245-99D9-BAE26340FBA5}" dt="2020-09-27T14:00:29.496" v="4748" actId="20577"/>
          <ac:spMkLst>
            <pc:docMk/>
            <pc:sldMk cId="2579637711" sldId="305"/>
            <ac:spMk id="4" creationId="{B264C46A-3CE1-40DE-82B5-4059EEB1E831}"/>
          </ac:spMkLst>
        </pc:spChg>
        <pc:spChg chg="add mod">
          <ac:chgData name="Runar Helin" userId="be9a64bb-5c41-41b7-8693-9bafe0787e67" providerId="ADAL" clId="{FC429EA3-6C88-4245-99D9-BAE26340FBA5}" dt="2020-09-27T14:00:18.792" v="4724" actId="14100"/>
          <ac:spMkLst>
            <pc:docMk/>
            <pc:sldMk cId="2579637711" sldId="305"/>
            <ac:spMk id="9" creationId="{A6712088-2A89-43C2-B242-465FC0E69778}"/>
          </ac:spMkLst>
        </pc:spChg>
        <pc:spChg chg="add mod">
          <ac:chgData name="Runar Helin" userId="be9a64bb-5c41-41b7-8693-9bafe0787e67" providerId="ADAL" clId="{FC429EA3-6C88-4245-99D9-BAE26340FBA5}" dt="2020-09-27T14:00:37.106" v="4751" actId="14100"/>
          <ac:spMkLst>
            <pc:docMk/>
            <pc:sldMk cId="2579637711" sldId="305"/>
            <ac:spMk id="10" creationId="{257D2777-E8C4-4689-8BFE-2FD2E0895AB5}"/>
          </ac:spMkLst>
        </pc:spChg>
      </pc:sldChg>
      <pc:sldChg chg="addSp modSp add">
        <pc:chgData name="Runar Helin" userId="be9a64bb-5c41-41b7-8693-9bafe0787e67" providerId="ADAL" clId="{FC429EA3-6C88-4245-99D9-BAE26340FBA5}" dt="2020-09-27T14:01:05.302" v="4783" actId="14100"/>
        <pc:sldMkLst>
          <pc:docMk/>
          <pc:sldMk cId="4095774138" sldId="306"/>
        </pc:sldMkLst>
        <pc:spChg chg="mod">
          <ac:chgData name="Runar Helin" userId="be9a64bb-5c41-41b7-8693-9bafe0787e67" providerId="ADAL" clId="{FC429EA3-6C88-4245-99D9-BAE26340FBA5}" dt="2020-09-27T14:00:46.326" v="4755" actId="1076"/>
          <ac:spMkLst>
            <pc:docMk/>
            <pc:sldMk cId="4095774138" sldId="306"/>
            <ac:spMk id="3" creationId="{DDF06A8A-BC72-4C59-93CA-B99930352970}"/>
          </ac:spMkLst>
        </pc:spChg>
        <pc:spChg chg="mod">
          <ac:chgData name="Runar Helin" userId="be9a64bb-5c41-41b7-8693-9bafe0787e67" providerId="ADAL" clId="{FC429EA3-6C88-4245-99D9-BAE26340FBA5}" dt="2020-09-27T14:00:59.330" v="4781" actId="20577"/>
          <ac:spMkLst>
            <pc:docMk/>
            <pc:sldMk cId="4095774138" sldId="306"/>
            <ac:spMk id="4" creationId="{B264C46A-3CE1-40DE-82B5-4059EEB1E831}"/>
          </ac:spMkLst>
        </pc:spChg>
        <pc:spChg chg="add mod">
          <ac:chgData name="Runar Helin" userId="be9a64bb-5c41-41b7-8693-9bafe0787e67" providerId="ADAL" clId="{FC429EA3-6C88-4245-99D9-BAE26340FBA5}" dt="2020-09-27T14:01:05.302" v="4783" actId="14100"/>
          <ac:spMkLst>
            <pc:docMk/>
            <pc:sldMk cId="4095774138" sldId="306"/>
            <ac:spMk id="9" creationId="{B18119E4-5E25-4396-8F72-AF91E7CE9D38}"/>
          </ac:spMkLst>
        </pc:spChg>
      </pc:sldChg>
      <pc:sldChg chg="add del">
        <pc:chgData name="Runar Helin" userId="be9a64bb-5c41-41b7-8693-9bafe0787e67" providerId="ADAL" clId="{FC429EA3-6C88-4245-99D9-BAE26340FBA5}" dt="2020-09-27T14:01:13.835" v="4784" actId="2696"/>
        <pc:sldMkLst>
          <pc:docMk/>
          <pc:sldMk cId="2058707948" sldId="307"/>
        </pc:sldMkLst>
      </pc:sldChg>
      <pc:sldChg chg="addSp delSp modSp add">
        <pc:chgData name="Runar Helin" userId="be9a64bb-5c41-41b7-8693-9bafe0787e67" providerId="ADAL" clId="{FC429EA3-6C88-4245-99D9-BAE26340FBA5}" dt="2020-09-27T16:04:25.438" v="5443" actId="1076"/>
        <pc:sldMkLst>
          <pc:docMk/>
          <pc:sldMk cId="3311782416" sldId="307"/>
        </pc:sldMkLst>
        <pc:spChg chg="add del mod">
          <ac:chgData name="Runar Helin" userId="be9a64bb-5c41-41b7-8693-9bafe0787e67" providerId="ADAL" clId="{FC429EA3-6C88-4245-99D9-BAE26340FBA5}" dt="2020-09-27T16:01:37.120" v="5204"/>
          <ac:spMkLst>
            <pc:docMk/>
            <pc:sldMk cId="3311782416" sldId="307"/>
            <ac:spMk id="2" creationId="{CDBFC715-E962-4E4A-B0CD-EA920DE339F7}"/>
          </ac:spMkLst>
        </pc:spChg>
        <pc:spChg chg="add mod">
          <ac:chgData name="Runar Helin" userId="be9a64bb-5c41-41b7-8693-9bafe0787e67" providerId="ADAL" clId="{FC429EA3-6C88-4245-99D9-BAE26340FBA5}" dt="2020-09-27T16:04:25.438" v="5443" actId="1076"/>
          <ac:spMkLst>
            <pc:docMk/>
            <pc:sldMk cId="3311782416" sldId="307"/>
            <ac:spMk id="5" creationId="{FB23E3C3-38E8-4194-A4EE-455A23F0FC60}"/>
          </ac:spMkLst>
        </pc:spChg>
        <pc:spChg chg="add mod">
          <ac:chgData name="Runar Helin" userId="be9a64bb-5c41-41b7-8693-9bafe0787e67" providerId="ADAL" clId="{FC429EA3-6C88-4245-99D9-BAE26340FBA5}" dt="2020-09-27T16:03:21.859" v="5354" actId="20577"/>
          <ac:spMkLst>
            <pc:docMk/>
            <pc:sldMk cId="3311782416" sldId="307"/>
            <ac:spMk id="6" creationId="{3C6EA3AA-AB0F-4219-9242-945DF15C7327}"/>
          </ac:spMkLst>
        </pc:spChg>
        <pc:spChg chg="add mod">
          <ac:chgData name="Runar Helin" userId="be9a64bb-5c41-41b7-8693-9bafe0787e67" providerId="ADAL" clId="{FC429EA3-6C88-4245-99D9-BAE26340FBA5}" dt="2020-09-27T16:04:17.619" v="5440" actId="20577"/>
          <ac:spMkLst>
            <pc:docMk/>
            <pc:sldMk cId="3311782416" sldId="307"/>
            <ac:spMk id="7" creationId="{59946ACA-9DE2-4881-AD8E-584661ADBF71}"/>
          </ac:spMkLst>
        </pc:spChg>
        <pc:picChg chg="add del mod">
          <ac:chgData name="Runar Helin" userId="be9a64bb-5c41-41b7-8693-9bafe0787e67" providerId="ADAL" clId="{FC429EA3-6C88-4245-99D9-BAE26340FBA5}" dt="2020-09-27T16:00:05.291" v="5127" actId="478"/>
          <ac:picMkLst>
            <pc:docMk/>
            <pc:sldMk cId="3311782416" sldId="307"/>
            <ac:picMk id="3" creationId="{8A8CADE2-7FAA-4899-959B-A317D7073C48}"/>
          </ac:picMkLst>
        </pc:picChg>
        <pc:picChg chg="add mod">
          <ac:chgData name="Runar Helin" userId="be9a64bb-5c41-41b7-8693-9bafe0787e67" providerId="ADAL" clId="{FC429EA3-6C88-4245-99D9-BAE26340FBA5}" dt="2020-09-27T16:04:25.438" v="5443" actId="1076"/>
          <ac:picMkLst>
            <pc:docMk/>
            <pc:sldMk cId="3311782416" sldId="307"/>
            <ac:picMk id="4" creationId="{EE774D1A-67CB-48CD-A845-FC05F15B42F0}"/>
          </ac:picMkLst>
        </pc:picChg>
      </pc:sldChg>
      <pc:sldChg chg="addSp delSp modSp add">
        <pc:chgData name="Runar Helin" userId="be9a64bb-5c41-41b7-8693-9bafe0787e67" providerId="ADAL" clId="{FC429EA3-6C88-4245-99D9-BAE26340FBA5}" dt="2020-09-27T17:45:15.958" v="6196" actId="1076"/>
        <pc:sldMkLst>
          <pc:docMk/>
          <pc:sldMk cId="135652221" sldId="308"/>
        </pc:sldMkLst>
        <pc:spChg chg="add del">
          <ac:chgData name="Runar Helin" userId="be9a64bb-5c41-41b7-8693-9bafe0787e67" providerId="ADAL" clId="{FC429EA3-6C88-4245-99D9-BAE26340FBA5}" dt="2020-09-27T17:41:05.388" v="6094"/>
          <ac:spMkLst>
            <pc:docMk/>
            <pc:sldMk cId="135652221" sldId="308"/>
            <ac:spMk id="6" creationId="{F8F8E43A-0CAA-4315-AC4C-D8A381051971}"/>
          </ac:spMkLst>
        </pc:spChg>
        <pc:spChg chg="add mod">
          <ac:chgData name="Runar Helin" userId="be9a64bb-5c41-41b7-8693-9bafe0787e67" providerId="ADAL" clId="{FC429EA3-6C88-4245-99D9-BAE26340FBA5}" dt="2020-09-27T17:44:02.718" v="6154" actId="1076"/>
          <ac:spMkLst>
            <pc:docMk/>
            <pc:sldMk cId="135652221" sldId="308"/>
            <ac:spMk id="10" creationId="{4D690807-3B25-460B-99D7-DC0C4585D26B}"/>
          </ac:spMkLst>
        </pc:spChg>
        <pc:spChg chg="add mod">
          <ac:chgData name="Runar Helin" userId="be9a64bb-5c41-41b7-8693-9bafe0787e67" providerId="ADAL" clId="{FC429EA3-6C88-4245-99D9-BAE26340FBA5}" dt="2020-09-27T17:45:12.588" v="6195" actId="1076"/>
          <ac:spMkLst>
            <pc:docMk/>
            <pc:sldMk cId="135652221" sldId="308"/>
            <ac:spMk id="11" creationId="{9CC164E9-9C08-4132-AED2-7F1D32804781}"/>
          </ac:spMkLst>
        </pc:spChg>
        <pc:spChg chg="mod">
          <ac:chgData name="Runar Helin" userId="be9a64bb-5c41-41b7-8693-9bafe0787e67" providerId="ADAL" clId="{FC429EA3-6C88-4245-99D9-BAE26340FBA5}" dt="2020-09-27T17:40:38.122" v="6091" actId="20577"/>
          <ac:spMkLst>
            <pc:docMk/>
            <pc:sldMk cId="135652221" sldId="308"/>
            <ac:spMk id="9222" creationId="{00000000-0000-0000-0000-000000000000}"/>
          </ac:spMkLst>
        </pc:spChg>
        <pc:picChg chg="add del mod">
          <ac:chgData name="Runar Helin" userId="be9a64bb-5c41-41b7-8693-9bafe0787e67" providerId="ADAL" clId="{FC429EA3-6C88-4245-99D9-BAE26340FBA5}" dt="2020-09-27T17:43:30.726" v="6104" actId="478"/>
          <ac:picMkLst>
            <pc:docMk/>
            <pc:sldMk cId="135652221" sldId="308"/>
            <ac:picMk id="2" creationId="{A6552646-95C4-420E-95C2-D4F59CDF9C62}"/>
          </ac:picMkLst>
        </pc:picChg>
        <pc:picChg chg="add del mod">
          <ac:chgData name="Runar Helin" userId="be9a64bb-5c41-41b7-8693-9bafe0787e67" providerId="ADAL" clId="{FC429EA3-6C88-4245-99D9-BAE26340FBA5}" dt="2020-09-27T17:45:07.683" v="6191" actId="478"/>
          <ac:picMkLst>
            <pc:docMk/>
            <pc:sldMk cId="135652221" sldId="308"/>
            <ac:picMk id="3" creationId="{1960A42A-DBE3-4D8F-A280-525C7A3CC390}"/>
          </ac:picMkLst>
        </pc:picChg>
        <pc:picChg chg="del">
          <ac:chgData name="Runar Helin" userId="be9a64bb-5c41-41b7-8693-9bafe0787e67" providerId="ADAL" clId="{FC429EA3-6C88-4245-99D9-BAE26340FBA5}" dt="2020-09-27T17:40:39.388" v="6092" actId="478"/>
          <ac:picMkLst>
            <pc:docMk/>
            <pc:sldMk cId="135652221" sldId="308"/>
            <ac:picMk id="4" creationId="{FB74F7D6-BCA2-460A-9648-AA173A11FF0A}"/>
          </ac:picMkLst>
        </pc:picChg>
        <pc:picChg chg="add del mod">
          <ac:chgData name="Runar Helin" userId="be9a64bb-5c41-41b7-8693-9bafe0787e67" providerId="ADAL" clId="{FC429EA3-6C88-4245-99D9-BAE26340FBA5}" dt="2020-09-27T17:44:41.443" v="6187" actId="478"/>
          <ac:picMkLst>
            <pc:docMk/>
            <pc:sldMk cId="135652221" sldId="308"/>
            <ac:picMk id="5" creationId="{53F551A3-913B-4BC7-AA6F-874243AF211C}"/>
          </ac:picMkLst>
        </pc:picChg>
        <pc:picChg chg="add mod">
          <ac:chgData name="Runar Helin" userId="be9a64bb-5c41-41b7-8693-9bafe0787e67" providerId="ADAL" clId="{FC429EA3-6C88-4245-99D9-BAE26340FBA5}" dt="2020-09-27T17:44:48.949" v="6190" actId="1076"/>
          <ac:picMkLst>
            <pc:docMk/>
            <pc:sldMk cId="135652221" sldId="308"/>
            <ac:picMk id="7" creationId="{BA7D9716-DE3E-45AC-BE75-E553BC4B33C0}"/>
          </ac:picMkLst>
        </pc:picChg>
        <pc:picChg chg="add mod">
          <ac:chgData name="Runar Helin" userId="be9a64bb-5c41-41b7-8693-9bafe0787e67" providerId="ADAL" clId="{FC429EA3-6C88-4245-99D9-BAE26340FBA5}" dt="2020-09-27T17:45:15.958" v="6196" actId="1076"/>
          <ac:picMkLst>
            <pc:docMk/>
            <pc:sldMk cId="135652221" sldId="308"/>
            <ac:picMk id="8" creationId="{C3CF0A2D-9E02-4DD1-8A6F-0CE43803DF6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8D732-111D-48B4-9865-3BD64E8B178A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Shortened Title (Author)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1EA0F-5DF0-43BA-8D61-B322E08498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13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tabLst>
        <a:tab pos="457200" algn="l"/>
      </a:tabLs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B634CF1-BA75-408A-B5BF-AF1B18688D26}" type="slidenum">
              <a:rPr lang="en-US" altLang="en-US"/>
              <a:pPr eaLnBrk="1" hangingPunct="1"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0463" y="698500"/>
            <a:ext cx="4538662" cy="34036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67" tIns="44440" rIns="90467" bIns="44440" numCol="1" anchor="t" anchorCtr="0" compatLnSpc="1">
            <a:prstTxWarp prst="textNoShape">
              <a:avLst/>
            </a:prstTxWarp>
          </a:bodyPr>
          <a:lstStyle/>
          <a:p>
            <a:pPr marL="171450" indent="-171450" defTabSz="931863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/>
              <a:t>After watching this lecture you should be able to set up and submit a job on the Orion cluster. </a:t>
            </a:r>
          </a:p>
          <a:p>
            <a:pPr defTabSz="931863" eaLnBrk="1" hangingPunct="1">
              <a:spcBef>
                <a:spcPct val="0"/>
              </a:spcBef>
            </a:pPr>
            <a:r>
              <a:rPr lang="en-US" altLang="en-US" dirty="0"/>
              <a:t>- This lecture goes through the steps necessary for the students taking DAT300 to complete the second compulsory assignment.</a:t>
            </a:r>
          </a:p>
        </p:txBody>
      </p:sp>
    </p:spTree>
    <p:extLst>
      <p:ext uri="{BB962C8B-B14F-4D97-AF65-F5344CB8AC3E}">
        <p14:creationId xmlns:p14="http://schemas.microsoft.com/office/powerpoint/2010/main" val="3243943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about each </a:t>
            </a:r>
            <a:r>
              <a:rPr lang="en-US" dirty="0" err="1"/>
              <a:t>sbatch</a:t>
            </a:r>
            <a:r>
              <a:rPr lang="en-US" dirty="0"/>
              <a:t> argument.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33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about each </a:t>
            </a:r>
            <a:r>
              <a:rPr lang="en-US" dirty="0" err="1"/>
              <a:t>sbatch</a:t>
            </a:r>
            <a:r>
              <a:rPr lang="en-US" dirty="0"/>
              <a:t> argument.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61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about each </a:t>
            </a:r>
            <a:r>
              <a:rPr lang="en-US" dirty="0" err="1"/>
              <a:t>sbatch</a:t>
            </a:r>
            <a:r>
              <a:rPr lang="en-US" dirty="0"/>
              <a:t> argument.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00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about each </a:t>
            </a:r>
            <a:r>
              <a:rPr lang="en-US" dirty="0" err="1"/>
              <a:t>sbatch</a:t>
            </a:r>
            <a:r>
              <a:rPr lang="en-US" dirty="0"/>
              <a:t> argument.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54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about each </a:t>
            </a:r>
            <a:r>
              <a:rPr lang="en-US" dirty="0" err="1"/>
              <a:t>sbatch</a:t>
            </a:r>
            <a:r>
              <a:rPr lang="en-US" dirty="0"/>
              <a:t> argument.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425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about each </a:t>
            </a:r>
            <a:r>
              <a:rPr lang="en-US" dirty="0" err="1"/>
              <a:t>sbatch</a:t>
            </a:r>
            <a:r>
              <a:rPr lang="en-US" dirty="0"/>
              <a:t> argument.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56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about each </a:t>
            </a:r>
            <a:r>
              <a:rPr lang="en-US" dirty="0" err="1"/>
              <a:t>sbatch</a:t>
            </a:r>
            <a:r>
              <a:rPr lang="en-US" dirty="0"/>
              <a:t> argument.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46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about each </a:t>
            </a:r>
            <a:r>
              <a:rPr lang="en-US" dirty="0" err="1"/>
              <a:t>sbatch</a:t>
            </a:r>
            <a:r>
              <a:rPr lang="en-US" dirty="0"/>
              <a:t> argument.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206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Don't ask for more resources than your job need.</a:t>
            </a:r>
          </a:p>
          <a:p>
            <a:pPr marL="171450" indent="-171450">
              <a:buFontTx/>
              <a:buChar char="-"/>
            </a:pPr>
            <a:r>
              <a:rPr lang="en-US" dirty="0"/>
              <a:t>Don't waste resources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Share the resources with the other users</a:t>
            </a:r>
          </a:p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735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lang="en-US" dirty="0"/>
              <a:t>- </a:t>
            </a:r>
            <a:r>
              <a:rPr lang="en-US" altLang="en-US" sz="1200" dirty="0"/>
              <a:t>Limit the memory-requirements and don't run very long jobs.</a:t>
            </a:r>
          </a:p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864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03751563-C46E-495D-9D9F-6F4CE413D41E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2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0463" y="698500"/>
            <a:ext cx="4538662" cy="34036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09" rIns="91420" bIns="45709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i="1" dirty="0"/>
              <a:t>First part of the lecture</a:t>
            </a:r>
          </a:p>
        </p:txBody>
      </p:sp>
    </p:spTree>
    <p:extLst>
      <p:ext uri="{BB962C8B-B14F-4D97-AF65-F5344CB8AC3E}">
        <p14:creationId xmlns:p14="http://schemas.microsoft.com/office/powerpoint/2010/main" val="3938422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orion</a:t>
            </a:r>
            <a:r>
              <a:rPr lang="en-US" dirty="0"/>
              <a:t> you log on to your Home directory.  The jobs are run on separate nodes not directly connected to your home directory.</a:t>
            </a:r>
          </a:p>
          <a:p>
            <a:r>
              <a:rPr lang="en-US" dirty="0"/>
              <a:t>Reading and saving files between the computer node and home directory is slow.</a:t>
            </a:r>
          </a:p>
          <a:p>
            <a:r>
              <a:rPr lang="en-US" dirty="0"/>
              <a:t>ALWAYS run jobs on the computer node by using the </a:t>
            </a:r>
            <a:r>
              <a:rPr lang="en-US" dirty="0" err="1"/>
              <a:t>sbatch</a:t>
            </a:r>
            <a:r>
              <a:rPr lang="en-US" dirty="0"/>
              <a:t> command.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431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7DB5FA9A-9F35-4DD2-8106-16AAEDC57A8D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22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0463" y="698500"/>
            <a:ext cx="4538662" cy="34036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09" rIns="91420" bIns="45709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Some of the basics Linux commands we might need during the course.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In addition we use </a:t>
            </a:r>
            <a:r>
              <a:rPr lang="en-US" altLang="en-US" dirty="0" err="1"/>
              <a:t>rmdir</a:t>
            </a:r>
            <a:r>
              <a:rPr lang="en-US" altLang="en-US" dirty="0"/>
              <a:t> that removes an empty directory. 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8993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7DB5FA9A-9F35-4DD2-8106-16AAEDC57A8D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23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0463" y="698500"/>
            <a:ext cx="4538662" cy="34036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09" rIns="91420" bIns="45709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62733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7DB5FA9A-9F35-4DD2-8106-16AAEDC57A8D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24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0463" y="698500"/>
            <a:ext cx="4538662" cy="34036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09" rIns="91420" bIns="45709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26951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7DB5FA9A-9F35-4DD2-8106-16AAEDC57A8D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25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0463" y="698500"/>
            <a:ext cx="4538662" cy="34036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09" rIns="91420" bIns="45709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04235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7DB5FA9A-9F35-4DD2-8106-16AAEDC57A8D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26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0463" y="698500"/>
            <a:ext cx="4538662" cy="34036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09" rIns="91420" bIns="45709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77041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7DB5FA9A-9F35-4DD2-8106-16AAEDC57A8D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27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0463" y="698500"/>
            <a:ext cx="4538662" cy="34036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09" rIns="91420" bIns="45709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50928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7DB5FA9A-9F35-4DD2-8106-16AAEDC57A8D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28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0463" y="698500"/>
            <a:ext cx="4538662" cy="34036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09" rIns="91420" bIns="45709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39172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7DB5FA9A-9F35-4DD2-8106-16AAEDC57A8D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29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0463" y="698500"/>
            <a:ext cx="4538662" cy="34036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09" rIns="91420" bIns="45709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- If you need to make changes to your scripts, you can use the text-editor NANO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/>
              <a:t>I recommend making changes on your local computer and upload that to Orion.</a:t>
            </a:r>
          </a:p>
        </p:txBody>
      </p:sp>
    </p:spTree>
    <p:extLst>
      <p:ext uri="{BB962C8B-B14F-4D97-AF65-F5344CB8AC3E}">
        <p14:creationId xmlns:p14="http://schemas.microsoft.com/office/powerpoint/2010/main" val="21297366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users need an </a:t>
            </a:r>
            <a:r>
              <a:rPr lang="en-US" dirty="0" err="1"/>
              <a:t>ssh</a:t>
            </a:r>
            <a:r>
              <a:rPr lang="en-US" dirty="0"/>
              <a:t> client to log on to Orion.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52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03751563-C46E-495D-9D9F-6F4CE413D41E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0463" y="698500"/>
            <a:ext cx="4538662" cy="34036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09" rIns="91420" bIns="45709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i="1" dirty="0"/>
              <a:t>Second part of the lecture walks you through an example</a:t>
            </a:r>
          </a:p>
        </p:txBody>
      </p:sp>
    </p:spTree>
    <p:extLst>
      <p:ext uri="{BB962C8B-B14F-4D97-AF65-F5344CB8AC3E}">
        <p14:creationId xmlns:p14="http://schemas.microsoft.com/office/powerpoint/2010/main" val="2610535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commands to transfer files between your computer and Orion.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108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need to be on the NMBU network for this to work.</a:t>
            </a:r>
          </a:p>
          <a:p>
            <a:r>
              <a:rPr lang="en-US" dirty="0"/>
              <a:t>- Set up a VPN for NMBU by using the IT-documentation if you are not at the campus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719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3E7B02EC-FB75-4F47-8A6F-A73A8A663488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34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0463" y="698500"/>
            <a:ext cx="4538662" cy="34036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09" rIns="91420" bIns="45709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- Containers contains the necessary programs to run an application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/>
              <a:t>Ensures reproducibility 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/>
              <a:t>Share between different platforms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/>
              <a:t>We will use singularity for DAT300</a:t>
            </a:r>
            <a:r>
              <a:rPr lang="en-US" altLang="en-US"/>
              <a:t>. </a:t>
            </a: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366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–</a:t>
            </a:r>
            <a:r>
              <a:rPr lang="en-US" dirty="0" err="1"/>
              <a:t>nv</a:t>
            </a:r>
            <a:r>
              <a:rPr lang="en-US" dirty="0"/>
              <a:t> argument is important to use the GPU accelerator.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069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AFC6425D-EBD0-4F05-BAAB-A9F650A0A876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36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0463" y="698500"/>
            <a:ext cx="4538662" cy="34036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09" rIns="91420" bIns="45709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0445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1D365EF8-201E-46EF-8576-FD13DE827119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4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0463" y="698500"/>
            <a:ext cx="4538662" cy="34036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09" rIns="91420" bIns="45709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sz="1000" dirty="0"/>
              <a:t>The  focus of this talk is to introduce the DAT300 students for the necessary tools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sz="1000" dirty="0"/>
              <a:t>We will focus on the use of the GPU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000" dirty="0"/>
              <a:t>- For more details about Orion and possibilities using CPUs, have a look at the homepage. </a:t>
            </a:r>
          </a:p>
        </p:txBody>
      </p:sp>
    </p:spTree>
    <p:extLst>
      <p:ext uri="{BB962C8B-B14F-4D97-AF65-F5344CB8AC3E}">
        <p14:creationId xmlns:p14="http://schemas.microsoft.com/office/powerpoint/2010/main" val="2833711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1C16B39-5FA4-45BD-968A-9F7BE6505502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5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/>
              <a:t>Collection of CPUs and GPUs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/>
              <a:t>Can run jobs requiring more memory than laptops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/>
              <a:t>Use more cores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/>
              <a:t>Speed up computer intensive jobs</a:t>
            </a:r>
          </a:p>
        </p:txBody>
      </p:sp>
    </p:spTree>
    <p:extLst>
      <p:ext uri="{BB962C8B-B14F-4D97-AF65-F5344CB8AC3E}">
        <p14:creationId xmlns:p14="http://schemas.microsoft.com/office/powerpoint/2010/main" val="219044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1C16B39-5FA4-45BD-968A-9F7BE6505502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6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/>
              <a:t>The user can specify which partition to run the jobs on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/>
              <a:t>Different partitions have different specs and can handle different memory requirements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/>
              <a:t>For DAT300 only the </a:t>
            </a:r>
            <a:r>
              <a:rPr lang="en-US" altLang="en-US" dirty="0" err="1"/>
              <a:t>gpu</a:t>
            </a:r>
            <a:r>
              <a:rPr lang="en-US" altLang="en-US" dirty="0"/>
              <a:t> </a:t>
            </a:r>
            <a:r>
              <a:rPr lang="en-US" altLang="en-US" dirty="0" err="1"/>
              <a:t>partion</a:t>
            </a:r>
            <a:r>
              <a:rPr lang="en-US" altLang="en-US" dirty="0"/>
              <a:t>. Reason: Only running neural networks which are optimized to run on </a:t>
            </a:r>
            <a:r>
              <a:rPr lang="en-US" altLang="en-US" dirty="0" err="1"/>
              <a:t>gpu</a:t>
            </a:r>
            <a:r>
              <a:rPr lang="en-US" altLang="en-US" dirty="0"/>
              <a:t>. 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/>
              <a:t>4 GPU processors each with 3 cores.</a:t>
            </a:r>
          </a:p>
        </p:txBody>
      </p:sp>
    </p:spTree>
    <p:extLst>
      <p:ext uri="{BB962C8B-B14F-4D97-AF65-F5344CB8AC3E}">
        <p14:creationId xmlns:p14="http://schemas.microsoft.com/office/powerpoint/2010/main" val="4046548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</a:t>
            </a:r>
            <a:r>
              <a:rPr lang="en-US" dirty="0" err="1"/>
              <a:t>Slurm</a:t>
            </a:r>
            <a:r>
              <a:rPr lang="en-US" dirty="0"/>
              <a:t> will distribute your jobs to the correct partition and handles the queues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Specify settings at the top of the document as shown</a:t>
            </a:r>
          </a:p>
          <a:p>
            <a:pPr marL="171450" indent="-171450">
              <a:buFontTx/>
              <a:buChar char="-"/>
            </a:pPr>
            <a:r>
              <a:rPr lang="en-US" dirty="0"/>
              <a:t>Load modules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Write a line to execute the python program in the SLURM script 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803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about each </a:t>
            </a:r>
            <a:r>
              <a:rPr lang="en-US" dirty="0" err="1"/>
              <a:t>sbatch</a:t>
            </a:r>
            <a:r>
              <a:rPr lang="en-US" dirty="0"/>
              <a:t> argument.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12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about each </a:t>
            </a:r>
            <a:r>
              <a:rPr lang="en-US" dirty="0" err="1"/>
              <a:t>sbatch</a:t>
            </a:r>
            <a:r>
              <a:rPr lang="en-US" dirty="0"/>
              <a:t> argument.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81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53975"/>
            <a:ext cx="7772400" cy="6463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2514600"/>
            <a:ext cx="4419600" cy="46166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670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299A-589E-41AB-91AB-C28182189A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0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DAF4B8F-2CB2-4D4A-936A-0528D4CE14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648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876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463299A-589E-41AB-91AB-C28182189A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tty.or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mobatek.net/2032020060430358/MobaXterm_Portable_v20.3.zip" TargetMode="External"/><Relationship Id="rId2" Type="http://schemas.openxmlformats.org/officeDocument/2006/relationships/hyperlink" Target="https://mobaxterm.mobatek.net/download-home-edition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hyperlink" Target="https://www.youtube.com/watch?v=xQ_vNmxibSg&amp;list=PLhC6xffTaBuUCfP7p07r6ZrrYHc_Fu816&amp;index=5&amp;ab_channel=YngveMo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ylabs.io/singularity/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mbu-orion-support.readthedocs.io/en/latest/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igene.no/" TargetMode="External"/><Relationship Id="rId4" Type="http://schemas.openxmlformats.org/officeDocument/2006/relationships/hyperlink" Target="https://nmbu.no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457200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52400" y="2895600"/>
            <a:ext cx="3352800" cy="152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5400" bIns="25400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Runar Helin</a:t>
            </a:r>
          </a:p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chemeClr val="bg1"/>
                </a:solidFill>
              </a:rPr>
              <a:t>DAT300, NMBU</a:t>
            </a:r>
          </a:p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chemeClr val="bg1"/>
                </a:solidFill>
              </a:rPr>
              <a:t>07.10.2021</a:t>
            </a:r>
          </a:p>
        </p:txBody>
      </p:sp>
      <p:sp>
        <p:nvSpPr>
          <p:cNvPr id="3078" name="Text Box 5"/>
          <p:cNvSpPr txBox="1">
            <a:spLocks noChangeArrowheads="1"/>
          </p:cNvSpPr>
          <p:nvPr/>
        </p:nvSpPr>
        <p:spPr bwMode="auto">
          <a:xfrm>
            <a:off x="76200" y="76200"/>
            <a:ext cx="78570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600" dirty="0">
                <a:solidFill>
                  <a:schemeClr val="bg1"/>
                </a:solidFill>
              </a:rPr>
              <a:t>A Brief Introduction To the Orion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DB3AE9-3805-4556-B09C-021BBC2EB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711" y="902424"/>
            <a:ext cx="42862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37F3F29-3C36-48F7-89B3-F9E93D583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23878"/>
            <a:ext cx="1295400" cy="53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5651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8FF792F-FF5A-4B6F-BBA6-7F28DD1BAE40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0650"/>
            <a:ext cx="9023350" cy="5847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/>
              <a:t>The </a:t>
            </a:r>
            <a:r>
              <a:rPr lang="en-US" altLang="en-US" sz="3200" dirty="0" err="1"/>
              <a:t>slurm</a:t>
            </a:r>
            <a:r>
              <a:rPr lang="en-US" altLang="en-US" sz="3200" dirty="0"/>
              <a:t> variables must be defined for each job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07952CEA-F01F-4BE8-9A6A-88CF632C8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791" r="48478" b="-1"/>
          <a:stretch/>
        </p:blipFill>
        <p:spPr>
          <a:xfrm>
            <a:off x="592848" y="1371600"/>
            <a:ext cx="7927451" cy="4876800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3A4E6DB1-F579-41EE-886B-2B9C09D0A355}"/>
              </a:ext>
            </a:extLst>
          </p:cNvPr>
          <p:cNvSpPr/>
          <p:nvPr/>
        </p:nvSpPr>
        <p:spPr>
          <a:xfrm>
            <a:off x="304800" y="2514600"/>
            <a:ext cx="8534400" cy="39624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D6CDE654-F33C-4209-A4F4-4347EB17DFA2}"/>
              </a:ext>
            </a:extLst>
          </p:cNvPr>
          <p:cNvSpPr/>
          <p:nvPr/>
        </p:nvSpPr>
        <p:spPr>
          <a:xfrm>
            <a:off x="438216" y="1210582"/>
            <a:ext cx="8079189" cy="79886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DF73CAEE-7637-4F09-8F11-52A777465E86}"/>
              </a:ext>
            </a:extLst>
          </p:cNvPr>
          <p:cNvSpPr txBox="1"/>
          <p:nvPr/>
        </p:nvSpPr>
        <p:spPr>
          <a:xfrm>
            <a:off x="5029200" y="2077355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Number of CPUs</a:t>
            </a:r>
          </a:p>
        </p:txBody>
      </p:sp>
    </p:spTree>
    <p:extLst>
      <p:ext uri="{BB962C8B-B14F-4D97-AF65-F5344CB8AC3E}">
        <p14:creationId xmlns:p14="http://schemas.microsoft.com/office/powerpoint/2010/main" val="99382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8FF792F-FF5A-4B6F-BBA6-7F28DD1BAE40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0650"/>
            <a:ext cx="9023350" cy="5847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/>
              <a:t>The </a:t>
            </a:r>
            <a:r>
              <a:rPr lang="en-US" altLang="en-US" sz="3200" dirty="0" err="1"/>
              <a:t>slurm</a:t>
            </a:r>
            <a:r>
              <a:rPr lang="en-US" altLang="en-US" sz="3200" dirty="0"/>
              <a:t> variables must be defined for each job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07952CEA-F01F-4BE8-9A6A-88CF632C8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791" r="48478" b="-1"/>
          <a:stretch/>
        </p:blipFill>
        <p:spPr>
          <a:xfrm>
            <a:off x="592848" y="1371600"/>
            <a:ext cx="7927451" cy="4876800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3A4E6DB1-F579-41EE-886B-2B9C09D0A355}"/>
              </a:ext>
            </a:extLst>
          </p:cNvPr>
          <p:cNvSpPr/>
          <p:nvPr/>
        </p:nvSpPr>
        <p:spPr>
          <a:xfrm>
            <a:off x="432429" y="2952175"/>
            <a:ext cx="8534400" cy="39624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D6CDE654-F33C-4209-A4F4-4347EB17DFA2}"/>
              </a:ext>
            </a:extLst>
          </p:cNvPr>
          <p:cNvSpPr/>
          <p:nvPr/>
        </p:nvSpPr>
        <p:spPr>
          <a:xfrm>
            <a:off x="438216" y="1210581"/>
            <a:ext cx="8112935" cy="130775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DF73CAEE-7637-4F09-8F11-52A777465E86}"/>
              </a:ext>
            </a:extLst>
          </p:cNvPr>
          <p:cNvSpPr txBox="1"/>
          <p:nvPr/>
        </p:nvSpPr>
        <p:spPr>
          <a:xfrm>
            <a:off x="4800600" y="2518337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Number of computer nodes</a:t>
            </a:r>
          </a:p>
        </p:txBody>
      </p:sp>
    </p:spTree>
    <p:extLst>
      <p:ext uri="{BB962C8B-B14F-4D97-AF65-F5344CB8AC3E}">
        <p14:creationId xmlns:p14="http://schemas.microsoft.com/office/powerpoint/2010/main" val="1952707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8FF792F-FF5A-4B6F-BBA6-7F28DD1BAE40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0650"/>
            <a:ext cx="9023350" cy="5847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/>
              <a:t>The </a:t>
            </a:r>
            <a:r>
              <a:rPr lang="en-US" altLang="en-US" sz="3200" dirty="0" err="1"/>
              <a:t>slurm</a:t>
            </a:r>
            <a:r>
              <a:rPr lang="en-US" altLang="en-US" sz="3200" dirty="0"/>
              <a:t> variables must be defined for each job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07952CEA-F01F-4BE8-9A6A-88CF632C8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791" r="48478" b="-1"/>
          <a:stretch/>
        </p:blipFill>
        <p:spPr>
          <a:xfrm>
            <a:off x="592848" y="1371600"/>
            <a:ext cx="7927451" cy="4876800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3A4E6DB1-F579-41EE-886B-2B9C09D0A355}"/>
              </a:ext>
            </a:extLst>
          </p:cNvPr>
          <p:cNvSpPr/>
          <p:nvPr/>
        </p:nvSpPr>
        <p:spPr>
          <a:xfrm>
            <a:off x="444003" y="3505200"/>
            <a:ext cx="8534400" cy="39624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D6CDE654-F33C-4209-A4F4-4347EB17DFA2}"/>
              </a:ext>
            </a:extLst>
          </p:cNvPr>
          <p:cNvSpPr/>
          <p:nvPr/>
        </p:nvSpPr>
        <p:spPr>
          <a:xfrm>
            <a:off x="438216" y="1210580"/>
            <a:ext cx="8230928" cy="170053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DF73CAEE-7637-4F09-8F11-52A777465E86}"/>
              </a:ext>
            </a:extLst>
          </p:cNvPr>
          <p:cNvSpPr txBox="1"/>
          <p:nvPr/>
        </p:nvSpPr>
        <p:spPr>
          <a:xfrm>
            <a:off x="6857395" y="3023493"/>
            <a:ext cx="181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Name of job</a:t>
            </a:r>
          </a:p>
        </p:txBody>
      </p:sp>
    </p:spTree>
    <p:extLst>
      <p:ext uri="{BB962C8B-B14F-4D97-AF65-F5344CB8AC3E}">
        <p14:creationId xmlns:p14="http://schemas.microsoft.com/office/powerpoint/2010/main" val="2740332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8FF792F-FF5A-4B6F-BBA6-7F28DD1BAE40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0650"/>
            <a:ext cx="9023350" cy="5847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/>
              <a:t>The </a:t>
            </a:r>
            <a:r>
              <a:rPr lang="en-US" altLang="en-US" sz="3200" dirty="0" err="1"/>
              <a:t>slurm</a:t>
            </a:r>
            <a:r>
              <a:rPr lang="en-US" altLang="en-US" sz="3200" dirty="0"/>
              <a:t> variables must be defined for each job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07952CEA-F01F-4BE8-9A6A-88CF632C8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791" r="48478" b="-1"/>
          <a:stretch/>
        </p:blipFill>
        <p:spPr>
          <a:xfrm>
            <a:off x="592848" y="1371600"/>
            <a:ext cx="7927451" cy="4876800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3A4E6DB1-F579-41EE-886B-2B9C09D0A355}"/>
              </a:ext>
            </a:extLst>
          </p:cNvPr>
          <p:cNvSpPr/>
          <p:nvPr/>
        </p:nvSpPr>
        <p:spPr>
          <a:xfrm>
            <a:off x="453649" y="3810000"/>
            <a:ext cx="8534400" cy="39624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D6CDE654-F33C-4209-A4F4-4347EB17DFA2}"/>
              </a:ext>
            </a:extLst>
          </p:cNvPr>
          <p:cNvSpPr/>
          <p:nvPr/>
        </p:nvSpPr>
        <p:spPr>
          <a:xfrm>
            <a:off x="438216" y="1210580"/>
            <a:ext cx="8324784" cy="220675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DF73CAEE-7637-4F09-8F11-52A777465E86}"/>
              </a:ext>
            </a:extLst>
          </p:cNvPr>
          <p:cNvSpPr txBox="1"/>
          <p:nvPr/>
        </p:nvSpPr>
        <p:spPr>
          <a:xfrm>
            <a:off x="4622599" y="3440668"/>
            <a:ext cx="359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Maximum memory consumption</a:t>
            </a:r>
          </a:p>
        </p:txBody>
      </p:sp>
    </p:spTree>
    <p:extLst>
      <p:ext uri="{BB962C8B-B14F-4D97-AF65-F5344CB8AC3E}">
        <p14:creationId xmlns:p14="http://schemas.microsoft.com/office/powerpoint/2010/main" val="3999096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8FF792F-FF5A-4B6F-BBA6-7F28DD1BAE40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0650"/>
            <a:ext cx="9023350" cy="5847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/>
              <a:t>The </a:t>
            </a:r>
            <a:r>
              <a:rPr lang="en-US" altLang="en-US" sz="3200" dirty="0" err="1"/>
              <a:t>slurm</a:t>
            </a:r>
            <a:r>
              <a:rPr lang="en-US" altLang="en-US" sz="3200" dirty="0"/>
              <a:t> variables must be defined for each job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07952CEA-F01F-4BE8-9A6A-88CF632C8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791" r="48478" b="-1"/>
          <a:stretch/>
        </p:blipFill>
        <p:spPr>
          <a:xfrm>
            <a:off x="592848" y="1371600"/>
            <a:ext cx="7927451" cy="4876800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3A4E6DB1-F579-41EE-886B-2B9C09D0A355}"/>
              </a:ext>
            </a:extLst>
          </p:cNvPr>
          <p:cNvSpPr/>
          <p:nvPr/>
        </p:nvSpPr>
        <p:spPr>
          <a:xfrm>
            <a:off x="438216" y="4290536"/>
            <a:ext cx="8534400" cy="39624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D6CDE654-F33C-4209-A4F4-4347EB17DFA2}"/>
              </a:ext>
            </a:extLst>
          </p:cNvPr>
          <p:cNvSpPr/>
          <p:nvPr/>
        </p:nvSpPr>
        <p:spPr>
          <a:xfrm>
            <a:off x="438216" y="1210580"/>
            <a:ext cx="8534400" cy="25994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DF73CAEE-7637-4F09-8F11-52A777465E86}"/>
              </a:ext>
            </a:extLst>
          </p:cNvPr>
          <p:cNvSpPr txBox="1"/>
          <p:nvPr/>
        </p:nvSpPr>
        <p:spPr>
          <a:xfrm>
            <a:off x="6096000" y="3921204"/>
            <a:ext cx="359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Partition to use</a:t>
            </a:r>
          </a:p>
        </p:txBody>
      </p:sp>
    </p:spTree>
    <p:extLst>
      <p:ext uri="{BB962C8B-B14F-4D97-AF65-F5344CB8AC3E}">
        <p14:creationId xmlns:p14="http://schemas.microsoft.com/office/powerpoint/2010/main" val="276746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8FF792F-FF5A-4B6F-BBA6-7F28DD1BAE40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0650"/>
            <a:ext cx="9023350" cy="5847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/>
              <a:t>The </a:t>
            </a:r>
            <a:r>
              <a:rPr lang="en-US" altLang="en-US" sz="3200" dirty="0" err="1"/>
              <a:t>slurm</a:t>
            </a:r>
            <a:r>
              <a:rPr lang="en-US" altLang="en-US" sz="3200" dirty="0"/>
              <a:t> variables must be defined for each job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07952CEA-F01F-4BE8-9A6A-88CF632C8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791" r="48478" b="-1"/>
          <a:stretch/>
        </p:blipFill>
        <p:spPr>
          <a:xfrm>
            <a:off x="592848" y="1371600"/>
            <a:ext cx="7927451" cy="4876800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3A4E6DB1-F579-41EE-886B-2B9C09D0A355}"/>
              </a:ext>
            </a:extLst>
          </p:cNvPr>
          <p:cNvSpPr/>
          <p:nvPr/>
        </p:nvSpPr>
        <p:spPr>
          <a:xfrm>
            <a:off x="417960" y="4756150"/>
            <a:ext cx="8534400" cy="39624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D6CDE654-F33C-4209-A4F4-4347EB17DFA2}"/>
              </a:ext>
            </a:extLst>
          </p:cNvPr>
          <p:cNvSpPr/>
          <p:nvPr/>
        </p:nvSpPr>
        <p:spPr>
          <a:xfrm>
            <a:off x="438216" y="1210580"/>
            <a:ext cx="8529577" cy="311394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DF73CAEE-7637-4F09-8F11-52A777465E86}"/>
              </a:ext>
            </a:extLst>
          </p:cNvPr>
          <p:cNvSpPr txBox="1"/>
          <p:nvPr/>
        </p:nvSpPr>
        <p:spPr>
          <a:xfrm>
            <a:off x="5369641" y="4324528"/>
            <a:ext cx="359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Number of GPU cores to use</a:t>
            </a:r>
          </a:p>
        </p:txBody>
      </p:sp>
    </p:spTree>
    <p:extLst>
      <p:ext uri="{BB962C8B-B14F-4D97-AF65-F5344CB8AC3E}">
        <p14:creationId xmlns:p14="http://schemas.microsoft.com/office/powerpoint/2010/main" val="2771868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8FF792F-FF5A-4B6F-BBA6-7F28DD1BAE40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0650"/>
            <a:ext cx="9023350" cy="5847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/>
              <a:t>The </a:t>
            </a:r>
            <a:r>
              <a:rPr lang="en-US" altLang="en-US" sz="3200" dirty="0" err="1"/>
              <a:t>slurm</a:t>
            </a:r>
            <a:r>
              <a:rPr lang="en-US" altLang="en-US" sz="3200" dirty="0"/>
              <a:t> variables must be defined for each job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07952CEA-F01F-4BE8-9A6A-88CF632C8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791" r="48478" b="-1"/>
          <a:stretch/>
        </p:blipFill>
        <p:spPr>
          <a:xfrm>
            <a:off x="592848" y="1371600"/>
            <a:ext cx="7927451" cy="4876800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3A4E6DB1-F579-41EE-886B-2B9C09D0A355}"/>
              </a:ext>
            </a:extLst>
          </p:cNvPr>
          <p:cNvSpPr/>
          <p:nvPr/>
        </p:nvSpPr>
        <p:spPr>
          <a:xfrm>
            <a:off x="433393" y="5168454"/>
            <a:ext cx="8534400" cy="39624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D6CDE654-F33C-4209-A4F4-4347EB17DFA2}"/>
              </a:ext>
            </a:extLst>
          </p:cNvPr>
          <p:cNvSpPr/>
          <p:nvPr/>
        </p:nvSpPr>
        <p:spPr>
          <a:xfrm>
            <a:off x="438216" y="1210580"/>
            <a:ext cx="8661334" cy="35900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72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8FF792F-FF5A-4B6F-BBA6-7F28DD1BAE40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0650"/>
            <a:ext cx="9023350" cy="5847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/>
              <a:t>The </a:t>
            </a:r>
            <a:r>
              <a:rPr lang="en-US" altLang="en-US" sz="3200" dirty="0" err="1"/>
              <a:t>slurm</a:t>
            </a:r>
            <a:r>
              <a:rPr lang="en-US" altLang="en-US" sz="3200" dirty="0"/>
              <a:t> variables must be defined for each job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07952CEA-F01F-4BE8-9A6A-88CF632C8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791" r="48478" b="-1"/>
          <a:stretch/>
        </p:blipFill>
        <p:spPr>
          <a:xfrm>
            <a:off x="592848" y="1371600"/>
            <a:ext cx="7927451" cy="4876800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3A4E6DB1-F579-41EE-886B-2B9C09D0A355}"/>
              </a:ext>
            </a:extLst>
          </p:cNvPr>
          <p:cNvSpPr/>
          <p:nvPr/>
        </p:nvSpPr>
        <p:spPr>
          <a:xfrm>
            <a:off x="438216" y="5647420"/>
            <a:ext cx="8534400" cy="39624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D6CDE654-F33C-4209-A4F4-4347EB17DFA2}"/>
              </a:ext>
            </a:extLst>
          </p:cNvPr>
          <p:cNvSpPr/>
          <p:nvPr/>
        </p:nvSpPr>
        <p:spPr>
          <a:xfrm>
            <a:off x="374749" y="1371600"/>
            <a:ext cx="8597867" cy="385241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0BCE4B4A-601B-40DB-A280-4A18A9EF99AF}"/>
              </a:ext>
            </a:extLst>
          </p:cNvPr>
          <p:cNvSpPr txBox="1"/>
          <p:nvPr/>
        </p:nvSpPr>
        <p:spPr>
          <a:xfrm>
            <a:off x="5715000" y="5251049"/>
            <a:ext cx="359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Receive all notifications</a:t>
            </a:r>
          </a:p>
        </p:txBody>
      </p:sp>
    </p:spTree>
    <p:extLst>
      <p:ext uri="{BB962C8B-B14F-4D97-AF65-F5344CB8AC3E}">
        <p14:creationId xmlns:p14="http://schemas.microsoft.com/office/powerpoint/2010/main" val="2776559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8FF792F-FF5A-4B6F-BBA6-7F28DD1BAE40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0650"/>
            <a:ext cx="9023350" cy="5847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/>
              <a:t>The </a:t>
            </a:r>
            <a:r>
              <a:rPr lang="en-US" altLang="en-US" sz="3200" dirty="0" err="1"/>
              <a:t>slurm</a:t>
            </a:r>
            <a:r>
              <a:rPr lang="en-US" altLang="en-US" sz="3200" dirty="0"/>
              <a:t> variables must be defined for each job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07952CEA-F01F-4BE8-9A6A-88CF632C8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791" r="48478" b="-1"/>
          <a:stretch/>
        </p:blipFill>
        <p:spPr>
          <a:xfrm>
            <a:off x="592848" y="1371600"/>
            <a:ext cx="7927451" cy="487680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D6CDE654-F33C-4209-A4F4-4347EB17DFA2}"/>
              </a:ext>
            </a:extLst>
          </p:cNvPr>
          <p:cNvSpPr/>
          <p:nvPr/>
        </p:nvSpPr>
        <p:spPr>
          <a:xfrm>
            <a:off x="374749" y="1371599"/>
            <a:ext cx="8724801" cy="433391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0BCE4B4A-601B-40DB-A280-4A18A9EF99AF}"/>
              </a:ext>
            </a:extLst>
          </p:cNvPr>
          <p:cNvSpPr txBox="1"/>
          <p:nvPr/>
        </p:nvSpPr>
        <p:spPr>
          <a:xfrm>
            <a:off x="6400800" y="5705519"/>
            <a:ext cx="359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 file name</a:t>
            </a:r>
          </a:p>
        </p:txBody>
      </p:sp>
    </p:spTree>
    <p:extLst>
      <p:ext uri="{BB962C8B-B14F-4D97-AF65-F5344CB8AC3E}">
        <p14:creationId xmlns:p14="http://schemas.microsoft.com/office/powerpoint/2010/main" val="1669036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8FF792F-FF5A-4B6F-BBA6-7F28DD1BAE40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0650"/>
            <a:ext cx="9023350" cy="5847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/>
              <a:t>Please be mindful of the resources.</a:t>
            </a:r>
          </a:p>
        </p:txBody>
      </p:sp>
      <p:pic>
        <p:nvPicPr>
          <p:cNvPr id="11" name="Grafikk 10" descr="Brukere">
            <a:extLst>
              <a:ext uri="{FF2B5EF4-FFF2-40B4-BE49-F238E27FC236}">
                <a16:creationId xmlns:a16="http://schemas.microsoft.com/office/drawing/2014/main" id="{2ADD35ED-2FEA-43D9-A02F-EB1E7EF71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235" y="2586524"/>
            <a:ext cx="2474830" cy="2474830"/>
          </a:xfrm>
          <a:prstGeom prst="rect">
            <a:avLst/>
          </a:prstGeom>
        </p:spPr>
      </p:pic>
      <p:pic>
        <p:nvPicPr>
          <p:cNvPr id="13" name="Grafikk 12" descr="Brukere">
            <a:extLst>
              <a:ext uri="{FF2B5EF4-FFF2-40B4-BE49-F238E27FC236}">
                <a16:creationId xmlns:a16="http://schemas.microsoft.com/office/drawing/2014/main" id="{8946CE2B-6ECA-43DB-AED7-75995534A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97170" y="3867280"/>
            <a:ext cx="2474830" cy="2474830"/>
          </a:xfrm>
          <a:prstGeom prst="rect">
            <a:avLst/>
          </a:prstGeom>
        </p:spPr>
      </p:pic>
      <p:pic>
        <p:nvPicPr>
          <p:cNvPr id="14" name="Grafikk 13" descr="Brukere">
            <a:extLst>
              <a:ext uri="{FF2B5EF4-FFF2-40B4-BE49-F238E27FC236}">
                <a16:creationId xmlns:a16="http://schemas.microsoft.com/office/drawing/2014/main" id="{C4AFA7ED-9922-47B2-8256-BCC440D34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1344" y="1227194"/>
            <a:ext cx="2474830" cy="2474830"/>
          </a:xfrm>
          <a:prstGeom prst="rect">
            <a:avLst/>
          </a:prstGeom>
        </p:spPr>
      </p:pic>
      <p:pic>
        <p:nvPicPr>
          <p:cNvPr id="15" name="Grafikk 14" descr="Brukere">
            <a:extLst>
              <a:ext uri="{FF2B5EF4-FFF2-40B4-BE49-F238E27FC236}">
                <a16:creationId xmlns:a16="http://schemas.microsoft.com/office/drawing/2014/main" id="{022A2FF8-4E3F-47B3-8DA7-093D4621C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6535" y="1332332"/>
            <a:ext cx="2474830" cy="2474830"/>
          </a:xfrm>
          <a:prstGeom prst="rect">
            <a:avLst/>
          </a:prstGeom>
        </p:spPr>
      </p:pic>
      <p:pic>
        <p:nvPicPr>
          <p:cNvPr id="16" name="Grafikk 15" descr="Brukere">
            <a:extLst>
              <a:ext uri="{FF2B5EF4-FFF2-40B4-BE49-F238E27FC236}">
                <a16:creationId xmlns:a16="http://schemas.microsoft.com/office/drawing/2014/main" id="{D75FC0C3-805D-4A59-AE14-3A210FF6D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0822" y="2491037"/>
            <a:ext cx="2474830" cy="2474830"/>
          </a:xfrm>
          <a:prstGeom prst="rect">
            <a:avLst/>
          </a:prstGeom>
        </p:spPr>
      </p:pic>
      <p:pic>
        <p:nvPicPr>
          <p:cNvPr id="17" name="Grafikk 16" descr="Brukere">
            <a:extLst>
              <a:ext uri="{FF2B5EF4-FFF2-40B4-BE49-F238E27FC236}">
                <a16:creationId xmlns:a16="http://schemas.microsoft.com/office/drawing/2014/main" id="{96C210E3-9F8F-4409-9D85-4CE0D094C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3171" y="3769232"/>
            <a:ext cx="2474830" cy="247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90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BA1C0C04-0A7D-477F-8EA1-1A0E6690AC7E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2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490788" y="1894932"/>
            <a:ext cx="2259012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Overview</a:t>
            </a:r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2209800" y="3500857"/>
            <a:ext cx="2667000" cy="78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Get access to Orion, and transfer files</a:t>
            </a:r>
          </a:p>
        </p:txBody>
      </p:sp>
      <p:sp>
        <p:nvSpPr>
          <p:cNvPr id="6151" name="Rectangle 6"/>
          <p:cNvSpPr>
            <a:spLocks noChangeArrowheads="1"/>
          </p:cNvSpPr>
          <p:nvPr/>
        </p:nvSpPr>
        <p:spPr bwMode="auto">
          <a:xfrm>
            <a:off x="1808824" y="5286310"/>
            <a:ext cx="2754312" cy="78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Basic Linux commands</a:t>
            </a:r>
          </a:p>
        </p:txBody>
      </p:sp>
      <p:sp>
        <p:nvSpPr>
          <p:cNvPr id="6153" name="Text Box 8"/>
          <p:cNvSpPr txBox="1">
            <a:spLocks noChangeArrowheads="1"/>
          </p:cNvSpPr>
          <p:nvPr/>
        </p:nvSpPr>
        <p:spPr bwMode="auto">
          <a:xfrm>
            <a:off x="0" y="76200"/>
            <a:ext cx="90297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000000"/>
                </a:solidFill>
              </a:rPr>
              <a:t>The first half of the lecture will show the main elements of using the NMBU Orion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1C09F3-0019-4BB3-A327-4A1E26698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24" y="1339669"/>
            <a:ext cx="1836076" cy="137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k 2" descr="Papir">
            <a:extLst>
              <a:ext uri="{FF2B5EF4-FFF2-40B4-BE49-F238E27FC236}">
                <a16:creationId xmlns:a16="http://schemas.microsoft.com/office/drawing/2014/main" id="{13C6E63E-B163-42C7-93B8-18AD5E26E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074" y="3224974"/>
            <a:ext cx="1301614" cy="1301614"/>
          </a:xfrm>
          <a:prstGeom prst="rect">
            <a:avLst/>
          </a:prstGeom>
        </p:spPr>
      </p:pic>
      <p:pic>
        <p:nvPicPr>
          <p:cNvPr id="5" name="Grafikk 4" descr="Ulåst">
            <a:extLst>
              <a:ext uri="{FF2B5EF4-FFF2-40B4-BE49-F238E27FC236}">
                <a16:creationId xmlns:a16="http://schemas.microsoft.com/office/drawing/2014/main" id="{9D9FAD31-6177-48D5-8C4F-A60AD6F962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50" y="3370682"/>
            <a:ext cx="1008725" cy="100872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D843D6F-E450-4ACB-93BD-0B345851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4" y="4662771"/>
            <a:ext cx="1371600" cy="16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412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026B337-71C1-421E-A0E1-BACCB1605C94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7088"/>
            <a:ext cx="7772400" cy="107721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/>
              <a:t>In this course, we will only use a single GPU core per job!</a:t>
            </a:r>
          </a:p>
        </p:txBody>
      </p:sp>
      <p:pic>
        <p:nvPicPr>
          <p:cNvPr id="4" name="Bilde 3" descr="Et bilde som inneholder fargerik, dekorert, flere&#10;&#10;Automatisk generert beskrivelse">
            <a:extLst>
              <a:ext uri="{FF2B5EF4-FFF2-40B4-BE49-F238E27FC236}">
                <a16:creationId xmlns:a16="http://schemas.microsoft.com/office/drawing/2014/main" id="{E289DA50-442E-492F-B5E2-BBEF4E79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81200"/>
            <a:ext cx="7010400" cy="376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14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8FF792F-FF5A-4B6F-BBA6-7F28DD1BAE40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0650"/>
            <a:ext cx="9023350" cy="107721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/>
              <a:t>You will have your home directory on the cluster, but jobs are faster to run on another location </a:t>
            </a:r>
          </a:p>
        </p:txBody>
      </p:sp>
      <p:pic>
        <p:nvPicPr>
          <p:cNvPr id="6" name="Grafikk 5" descr="Mappe">
            <a:extLst>
              <a:ext uri="{FF2B5EF4-FFF2-40B4-BE49-F238E27FC236}">
                <a16:creationId xmlns:a16="http://schemas.microsoft.com/office/drawing/2014/main" id="{374F9193-A64C-4440-A24D-E976C2AB1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" y="1524000"/>
            <a:ext cx="2209800" cy="2209800"/>
          </a:xfrm>
          <a:prstGeom prst="rect">
            <a:avLst/>
          </a:prstGeom>
        </p:spPr>
      </p:pic>
      <p:pic>
        <p:nvPicPr>
          <p:cNvPr id="7" name="Grafikk 6" descr="Mappe">
            <a:extLst>
              <a:ext uri="{FF2B5EF4-FFF2-40B4-BE49-F238E27FC236}">
                <a16:creationId xmlns:a16="http://schemas.microsoft.com/office/drawing/2014/main" id="{F785A304-0B52-43D2-89C4-5EAD7BE66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1535502"/>
            <a:ext cx="2209800" cy="2209800"/>
          </a:xfrm>
          <a:prstGeom prst="rect">
            <a:avLst/>
          </a:prstGeom>
        </p:spPr>
      </p:pic>
      <p:pic>
        <p:nvPicPr>
          <p:cNvPr id="9" name="Grafikk 8" descr="Bærbar datamaskin">
            <a:extLst>
              <a:ext uri="{FF2B5EF4-FFF2-40B4-BE49-F238E27FC236}">
                <a16:creationId xmlns:a16="http://schemas.microsoft.com/office/drawing/2014/main" id="{18309512-6183-43BF-B430-8DA4926A31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00245" y="4744955"/>
            <a:ext cx="2209800" cy="2209800"/>
          </a:xfrm>
          <a:prstGeom prst="rect">
            <a:avLst/>
          </a:prstGeom>
        </p:spPr>
      </p:pic>
      <p:cxnSp>
        <p:nvCxnSpPr>
          <p:cNvPr id="11" name="Kobling: vinkel 10">
            <a:extLst>
              <a:ext uri="{FF2B5EF4-FFF2-40B4-BE49-F238E27FC236}">
                <a16:creationId xmlns:a16="http://schemas.microsoft.com/office/drawing/2014/main" id="{5EB2C3BC-ADCA-4178-9F59-57EB4623CADE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09490" y="2865115"/>
            <a:ext cx="1295400" cy="249590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pilkobling 13">
            <a:extLst>
              <a:ext uri="{FF2B5EF4-FFF2-40B4-BE49-F238E27FC236}">
                <a16:creationId xmlns:a16="http://schemas.microsoft.com/office/drawing/2014/main" id="{66911A22-FCED-4328-8E59-CD59C1368E09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124200" y="2628900"/>
            <a:ext cx="2514600" cy="1150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FB55A7DA-98CD-4C51-BA82-C77CDF0D840B}"/>
              </a:ext>
            </a:extLst>
          </p:cNvPr>
          <p:cNvSpPr txBox="1"/>
          <p:nvPr/>
        </p:nvSpPr>
        <p:spPr>
          <a:xfrm>
            <a:off x="1295400" y="2378792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$HOME</a:t>
            </a:r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675D0650-83CD-4AB0-817A-4FC5F003CB11}"/>
              </a:ext>
            </a:extLst>
          </p:cNvPr>
          <p:cNvSpPr txBox="1"/>
          <p:nvPr/>
        </p:nvSpPr>
        <p:spPr>
          <a:xfrm>
            <a:off x="5924190" y="2378792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$TMPDIR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4A85E09F-A17D-4708-99CB-D3177EC01ACF}"/>
              </a:ext>
            </a:extLst>
          </p:cNvPr>
          <p:cNvSpPr/>
          <p:nvPr/>
        </p:nvSpPr>
        <p:spPr>
          <a:xfrm>
            <a:off x="609600" y="1535502"/>
            <a:ext cx="7467600" cy="2198298"/>
          </a:xfrm>
          <a:prstGeom prst="rect">
            <a:avLst/>
          </a:prstGeom>
          <a:noFill/>
          <a:ln w="539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31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FD3A80CA-FBB4-4195-B664-53FDD9255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417" y="1905000"/>
            <a:ext cx="2802087" cy="328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FEDD9991-C954-4CC7-9947-AEC9FCDAD068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22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288925" y="60325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76200" y="76200"/>
            <a:ext cx="899795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000000"/>
                </a:solidFill>
              </a:rPr>
              <a:t>To navigate through your file system, you need to use Linux commands</a:t>
            </a: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441E0A32-FD09-48C5-A62B-D2E8D37A0003}"/>
              </a:ext>
            </a:extLst>
          </p:cNvPr>
          <p:cNvSpPr txBox="1"/>
          <p:nvPr/>
        </p:nvSpPr>
        <p:spPr>
          <a:xfrm>
            <a:off x="914400" y="5937757"/>
            <a:ext cx="755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Consult the internet for more details and more commands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DDF06A8A-BC72-4C59-93CA-B99930352970}"/>
              </a:ext>
            </a:extLst>
          </p:cNvPr>
          <p:cNvSpPr txBox="1"/>
          <p:nvPr/>
        </p:nvSpPr>
        <p:spPr>
          <a:xfrm>
            <a:off x="559339" y="1536552"/>
            <a:ext cx="28020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ls</a:t>
            </a:r>
          </a:p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rm</a:t>
            </a:r>
          </a:p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cd</a:t>
            </a:r>
          </a:p>
          <a:p>
            <a:r>
              <a:rPr lang="en-US" sz="4000" b="1" dirty="0" err="1">
                <a:solidFill>
                  <a:schemeClr val="accent5">
                    <a:lumMod val="75000"/>
                  </a:schemeClr>
                </a:solidFill>
              </a:rPr>
              <a:t>mkdir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cp</a:t>
            </a:r>
          </a:p>
          <a:p>
            <a:r>
              <a:rPr lang="en-US" sz="4000" b="1" dirty="0" err="1">
                <a:solidFill>
                  <a:schemeClr val="accent5">
                    <a:lumMod val="75000"/>
                  </a:schemeClr>
                </a:solidFill>
              </a:rPr>
              <a:t>pwd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5193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FD3A80CA-FBB4-4195-B664-53FDD9255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417" y="1905000"/>
            <a:ext cx="2802087" cy="328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FEDD9991-C954-4CC7-9947-AEC9FCDAD068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23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288925" y="60325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76200" y="76200"/>
            <a:ext cx="899795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000000"/>
                </a:solidFill>
              </a:rPr>
              <a:t>To navigate through your file system, you need to use Linux commands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B264C46A-3CE1-40DE-82B5-4059EEB1E831}"/>
              </a:ext>
            </a:extLst>
          </p:cNvPr>
          <p:cNvSpPr/>
          <p:nvPr/>
        </p:nvSpPr>
        <p:spPr>
          <a:xfrm>
            <a:off x="76200" y="1536552"/>
            <a:ext cx="6705600" cy="6732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List files and folders at current location</a:t>
            </a: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441E0A32-FD09-48C5-A62B-D2E8D37A0003}"/>
              </a:ext>
            </a:extLst>
          </p:cNvPr>
          <p:cNvSpPr txBox="1"/>
          <p:nvPr/>
        </p:nvSpPr>
        <p:spPr>
          <a:xfrm>
            <a:off x="914400" y="5937757"/>
            <a:ext cx="755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Consult the internet for more details and more commands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DDF06A8A-BC72-4C59-93CA-B99930352970}"/>
              </a:ext>
            </a:extLst>
          </p:cNvPr>
          <p:cNvSpPr txBox="1"/>
          <p:nvPr/>
        </p:nvSpPr>
        <p:spPr>
          <a:xfrm>
            <a:off x="559339" y="1536552"/>
            <a:ext cx="28020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ls</a:t>
            </a:r>
          </a:p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rm</a:t>
            </a:r>
          </a:p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cd</a:t>
            </a:r>
          </a:p>
          <a:p>
            <a:r>
              <a:rPr lang="en-US" sz="4000" b="1" dirty="0" err="1">
                <a:solidFill>
                  <a:schemeClr val="accent5">
                    <a:lumMod val="75000"/>
                  </a:schemeClr>
                </a:solidFill>
              </a:rPr>
              <a:t>mkdir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cp</a:t>
            </a:r>
          </a:p>
          <a:p>
            <a:r>
              <a:rPr lang="en-US" sz="4000" b="1" dirty="0" err="1">
                <a:solidFill>
                  <a:schemeClr val="accent5">
                    <a:lumMod val="75000"/>
                  </a:schemeClr>
                </a:solidFill>
              </a:rPr>
              <a:t>pwd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D93DEE42-E8B7-436E-A77E-86AF858F4EDD}"/>
              </a:ext>
            </a:extLst>
          </p:cNvPr>
          <p:cNvSpPr/>
          <p:nvPr/>
        </p:nvSpPr>
        <p:spPr>
          <a:xfrm>
            <a:off x="76200" y="2362200"/>
            <a:ext cx="5706376" cy="309663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984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FD3A80CA-FBB4-4195-B664-53FDD9255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417" y="1905000"/>
            <a:ext cx="2802087" cy="328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FEDD9991-C954-4CC7-9947-AEC9FCDAD068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24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288925" y="60325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76200" y="76200"/>
            <a:ext cx="899795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000000"/>
                </a:solidFill>
              </a:rPr>
              <a:t>To navigate through your file system, you need to use Linux commands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B264C46A-3CE1-40DE-82B5-4059EEB1E831}"/>
              </a:ext>
            </a:extLst>
          </p:cNvPr>
          <p:cNvSpPr/>
          <p:nvPr/>
        </p:nvSpPr>
        <p:spPr>
          <a:xfrm>
            <a:off x="76200" y="2103064"/>
            <a:ext cx="5964417" cy="6732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Remove file</a:t>
            </a: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441E0A32-FD09-48C5-A62B-D2E8D37A0003}"/>
              </a:ext>
            </a:extLst>
          </p:cNvPr>
          <p:cNvSpPr txBox="1"/>
          <p:nvPr/>
        </p:nvSpPr>
        <p:spPr>
          <a:xfrm>
            <a:off x="914400" y="5937757"/>
            <a:ext cx="755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Consult the internet for more details and more commands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DDF06A8A-BC72-4C59-93CA-B99930352970}"/>
              </a:ext>
            </a:extLst>
          </p:cNvPr>
          <p:cNvSpPr txBox="1"/>
          <p:nvPr/>
        </p:nvSpPr>
        <p:spPr>
          <a:xfrm>
            <a:off x="559339" y="1536552"/>
            <a:ext cx="28020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ls</a:t>
            </a:r>
          </a:p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rm</a:t>
            </a:r>
          </a:p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cd</a:t>
            </a:r>
          </a:p>
          <a:p>
            <a:r>
              <a:rPr lang="en-US" sz="4000" b="1" dirty="0" err="1">
                <a:solidFill>
                  <a:schemeClr val="accent5">
                    <a:lumMod val="75000"/>
                  </a:schemeClr>
                </a:solidFill>
              </a:rPr>
              <a:t>mkdir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cp</a:t>
            </a:r>
          </a:p>
          <a:p>
            <a:r>
              <a:rPr lang="en-US" sz="4000" b="1" dirty="0" err="1">
                <a:solidFill>
                  <a:schemeClr val="accent5">
                    <a:lumMod val="75000"/>
                  </a:schemeClr>
                </a:solidFill>
              </a:rPr>
              <a:t>pwd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E015A696-6387-402E-8FEE-A85E07687971}"/>
              </a:ext>
            </a:extLst>
          </p:cNvPr>
          <p:cNvSpPr/>
          <p:nvPr/>
        </p:nvSpPr>
        <p:spPr>
          <a:xfrm>
            <a:off x="259479" y="2895600"/>
            <a:ext cx="5704938" cy="304215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78445596-D03B-4723-97E7-EC6349564B7E}"/>
              </a:ext>
            </a:extLst>
          </p:cNvPr>
          <p:cNvSpPr/>
          <p:nvPr/>
        </p:nvSpPr>
        <p:spPr>
          <a:xfrm>
            <a:off x="183279" y="1426082"/>
            <a:ext cx="5857338" cy="67324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9241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FD3A80CA-FBB4-4195-B664-53FDD9255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417" y="1905000"/>
            <a:ext cx="2802087" cy="328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FEDD9991-C954-4CC7-9947-AEC9FCDAD068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25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288925" y="60325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76200" y="76200"/>
            <a:ext cx="899795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000000"/>
                </a:solidFill>
              </a:rPr>
              <a:t>To navigate through your file system, you need to use Linux commands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B264C46A-3CE1-40DE-82B5-4059EEB1E831}"/>
              </a:ext>
            </a:extLst>
          </p:cNvPr>
          <p:cNvSpPr/>
          <p:nvPr/>
        </p:nvSpPr>
        <p:spPr>
          <a:xfrm>
            <a:off x="69850" y="2808983"/>
            <a:ext cx="5873750" cy="6200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Change directory</a:t>
            </a: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441E0A32-FD09-48C5-A62B-D2E8D37A0003}"/>
              </a:ext>
            </a:extLst>
          </p:cNvPr>
          <p:cNvSpPr txBox="1"/>
          <p:nvPr/>
        </p:nvSpPr>
        <p:spPr>
          <a:xfrm>
            <a:off x="914400" y="5937757"/>
            <a:ext cx="755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Consult the internet for more details and more commands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DDF06A8A-BC72-4C59-93CA-B99930352970}"/>
              </a:ext>
            </a:extLst>
          </p:cNvPr>
          <p:cNvSpPr txBox="1"/>
          <p:nvPr/>
        </p:nvSpPr>
        <p:spPr>
          <a:xfrm>
            <a:off x="559339" y="1536552"/>
            <a:ext cx="28020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ls</a:t>
            </a:r>
          </a:p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rm</a:t>
            </a:r>
          </a:p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cd</a:t>
            </a:r>
          </a:p>
          <a:p>
            <a:r>
              <a:rPr lang="en-US" sz="4000" b="1" dirty="0" err="1">
                <a:solidFill>
                  <a:schemeClr val="accent5">
                    <a:lumMod val="75000"/>
                  </a:schemeClr>
                </a:solidFill>
              </a:rPr>
              <a:t>mkdir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cp</a:t>
            </a:r>
          </a:p>
          <a:p>
            <a:r>
              <a:rPr lang="en-US" sz="4000" b="1" dirty="0" err="1">
                <a:solidFill>
                  <a:schemeClr val="accent5">
                    <a:lumMod val="75000"/>
                  </a:schemeClr>
                </a:solidFill>
              </a:rPr>
              <a:t>pwd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5F050D58-7E74-4DD3-8A44-78192E681693}"/>
              </a:ext>
            </a:extLst>
          </p:cNvPr>
          <p:cNvSpPr/>
          <p:nvPr/>
        </p:nvSpPr>
        <p:spPr>
          <a:xfrm>
            <a:off x="259479" y="3505201"/>
            <a:ext cx="5303121" cy="1970892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FA4C389F-FD2B-47E5-AEC0-E4FB1CD3C909}"/>
              </a:ext>
            </a:extLst>
          </p:cNvPr>
          <p:cNvSpPr/>
          <p:nvPr/>
        </p:nvSpPr>
        <p:spPr>
          <a:xfrm>
            <a:off x="259479" y="1397782"/>
            <a:ext cx="5074521" cy="127660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1586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FD3A80CA-FBB4-4195-B664-53FDD9255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417" y="1905000"/>
            <a:ext cx="2802087" cy="328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FEDD9991-C954-4CC7-9947-AEC9FCDAD068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26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288925" y="60325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76200" y="76200"/>
            <a:ext cx="899795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000000"/>
                </a:solidFill>
              </a:rPr>
              <a:t>To navigate through your file system, you need to use Linux commands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B264C46A-3CE1-40DE-82B5-4059EEB1E831}"/>
              </a:ext>
            </a:extLst>
          </p:cNvPr>
          <p:cNvSpPr/>
          <p:nvPr/>
        </p:nvSpPr>
        <p:spPr>
          <a:xfrm>
            <a:off x="76200" y="3441806"/>
            <a:ext cx="5861921" cy="5967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Make new directory</a:t>
            </a: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441E0A32-FD09-48C5-A62B-D2E8D37A0003}"/>
              </a:ext>
            </a:extLst>
          </p:cNvPr>
          <p:cNvSpPr txBox="1"/>
          <p:nvPr/>
        </p:nvSpPr>
        <p:spPr>
          <a:xfrm>
            <a:off x="914400" y="5937757"/>
            <a:ext cx="755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Consult the internet for more details and more commands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DDF06A8A-BC72-4C59-93CA-B99930352970}"/>
              </a:ext>
            </a:extLst>
          </p:cNvPr>
          <p:cNvSpPr txBox="1"/>
          <p:nvPr/>
        </p:nvSpPr>
        <p:spPr>
          <a:xfrm>
            <a:off x="559339" y="1536552"/>
            <a:ext cx="28020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ls</a:t>
            </a:r>
          </a:p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rm</a:t>
            </a:r>
          </a:p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cd</a:t>
            </a:r>
          </a:p>
          <a:p>
            <a:r>
              <a:rPr lang="en-US" sz="4000" b="1" dirty="0" err="1">
                <a:solidFill>
                  <a:schemeClr val="accent5">
                    <a:lumMod val="75000"/>
                  </a:schemeClr>
                </a:solidFill>
              </a:rPr>
              <a:t>mkdir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cp</a:t>
            </a:r>
          </a:p>
          <a:p>
            <a:r>
              <a:rPr lang="en-US" sz="4000" b="1" dirty="0" err="1">
                <a:solidFill>
                  <a:schemeClr val="accent5">
                    <a:lumMod val="75000"/>
                  </a:schemeClr>
                </a:solidFill>
              </a:rPr>
              <a:t>pwd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852408FE-19C1-48A7-B3AD-B5297E9DD0E2}"/>
              </a:ext>
            </a:extLst>
          </p:cNvPr>
          <p:cNvSpPr/>
          <p:nvPr/>
        </p:nvSpPr>
        <p:spPr>
          <a:xfrm>
            <a:off x="259479" y="4185157"/>
            <a:ext cx="5226921" cy="129093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8444872C-6D2C-4D12-8E7A-E40B5450092A}"/>
              </a:ext>
            </a:extLst>
          </p:cNvPr>
          <p:cNvSpPr/>
          <p:nvPr/>
        </p:nvSpPr>
        <p:spPr>
          <a:xfrm>
            <a:off x="234079" y="1489675"/>
            <a:ext cx="5252321" cy="180557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3653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FD3A80CA-FBB4-4195-B664-53FDD9255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417" y="1905000"/>
            <a:ext cx="2802087" cy="328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FEDD9991-C954-4CC7-9947-AEC9FCDAD068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27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288925" y="60325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76200" y="76200"/>
            <a:ext cx="899795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000000"/>
                </a:solidFill>
              </a:rPr>
              <a:t>To navigate through your file system, you need to use Linux commands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B264C46A-3CE1-40DE-82B5-4059EEB1E831}"/>
              </a:ext>
            </a:extLst>
          </p:cNvPr>
          <p:cNvSpPr/>
          <p:nvPr/>
        </p:nvSpPr>
        <p:spPr>
          <a:xfrm>
            <a:off x="76200" y="3990827"/>
            <a:ext cx="5888217" cy="655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Copy file or directory</a:t>
            </a: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441E0A32-FD09-48C5-A62B-D2E8D37A0003}"/>
              </a:ext>
            </a:extLst>
          </p:cNvPr>
          <p:cNvSpPr txBox="1"/>
          <p:nvPr/>
        </p:nvSpPr>
        <p:spPr>
          <a:xfrm>
            <a:off x="914400" y="5937757"/>
            <a:ext cx="755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Consult the internet for more details and more commands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DDF06A8A-BC72-4C59-93CA-B99930352970}"/>
              </a:ext>
            </a:extLst>
          </p:cNvPr>
          <p:cNvSpPr txBox="1"/>
          <p:nvPr/>
        </p:nvSpPr>
        <p:spPr>
          <a:xfrm>
            <a:off x="559339" y="1536552"/>
            <a:ext cx="28020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ls</a:t>
            </a:r>
          </a:p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rm</a:t>
            </a:r>
          </a:p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cd</a:t>
            </a:r>
          </a:p>
          <a:p>
            <a:r>
              <a:rPr lang="en-US" sz="4000" b="1" dirty="0" err="1">
                <a:solidFill>
                  <a:schemeClr val="accent5">
                    <a:lumMod val="75000"/>
                  </a:schemeClr>
                </a:solidFill>
              </a:rPr>
              <a:t>mkdir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cp</a:t>
            </a:r>
          </a:p>
          <a:p>
            <a:r>
              <a:rPr lang="en-US" sz="4000" b="1" dirty="0" err="1">
                <a:solidFill>
                  <a:schemeClr val="accent5">
                    <a:lumMod val="75000"/>
                  </a:schemeClr>
                </a:solidFill>
              </a:rPr>
              <a:t>pwd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A6712088-2A89-43C2-B242-465FC0E69778}"/>
              </a:ext>
            </a:extLst>
          </p:cNvPr>
          <p:cNvSpPr/>
          <p:nvPr/>
        </p:nvSpPr>
        <p:spPr>
          <a:xfrm>
            <a:off x="259479" y="4664075"/>
            <a:ext cx="5226921" cy="81201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257D2777-E8C4-4689-8BFE-2FD2E0895AB5}"/>
              </a:ext>
            </a:extLst>
          </p:cNvPr>
          <p:cNvSpPr/>
          <p:nvPr/>
        </p:nvSpPr>
        <p:spPr>
          <a:xfrm>
            <a:off x="76200" y="1392876"/>
            <a:ext cx="5410200" cy="258069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3771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FD3A80CA-FBB4-4195-B664-53FDD9255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417" y="1905000"/>
            <a:ext cx="2802087" cy="328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FEDD9991-C954-4CC7-9947-AEC9FCDAD068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28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288925" y="60325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76200" y="76200"/>
            <a:ext cx="899795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000000"/>
                </a:solidFill>
              </a:rPr>
              <a:t>To navigate through your file system, you need to use Linux commands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B264C46A-3CE1-40DE-82B5-4059EEB1E831}"/>
              </a:ext>
            </a:extLst>
          </p:cNvPr>
          <p:cNvSpPr/>
          <p:nvPr/>
        </p:nvSpPr>
        <p:spPr>
          <a:xfrm>
            <a:off x="76200" y="4653208"/>
            <a:ext cx="5706376" cy="668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Print current directory</a:t>
            </a: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441E0A32-FD09-48C5-A62B-D2E8D37A0003}"/>
              </a:ext>
            </a:extLst>
          </p:cNvPr>
          <p:cNvSpPr txBox="1"/>
          <p:nvPr/>
        </p:nvSpPr>
        <p:spPr>
          <a:xfrm>
            <a:off x="914400" y="5937757"/>
            <a:ext cx="755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Consult the internet for more details and more commands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DDF06A8A-BC72-4C59-93CA-B99930352970}"/>
              </a:ext>
            </a:extLst>
          </p:cNvPr>
          <p:cNvSpPr txBox="1"/>
          <p:nvPr/>
        </p:nvSpPr>
        <p:spPr>
          <a:xfrm>
            <a:off x="559339" y="1536552"/>
            <a:ext cx="28020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ls</a:t>
            </a:r>
          </a:p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rm</a:t>
            </a:r>
          </a:p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cd</a:t>
            </a:r>
          </a:p>
          <a:p>
            <a:r>
              <a:rPr lang="en-US" sz="4000" b="1" dirty="0" err="1">
                <a:solidFill>
                  <a:schemeClr val="accent5">
                    <a:lumMod val="75000"/>
                  </a:schemeClr>
                </a:solidFill>
              </a:rPr>
              <a:t>mkdir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cp</a:t>
            </a:r>
          </a:p>
          <a:p>
            <a:r>
              <a:rPr lang="en-US" sz="4000" b="1" dirty="0" err="1">
                <a:solidFill>
                  <a:schemeClr val="accent5">
                    <a:lumMod val="75000"/>
                  </a:schemeClr>
                </a:solidFill>
              </a:rPr>
              <a:t>pwd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B18119E4-5E25-4396-8F72-AF91E7CE9D38}"/>
              </a:ext>
            </a:extLst>
          </p:cNvPr>
          <p:cNvSpPr/>
          <p:nvPr/>
        </p:nvSpPr>
        <p:spPr>
          <a:xfrm>
            <a:off x="76200" y="1498991"/>
            <a:ext cx="5562600" cy="313696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7413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FEDD9991-C954-4CC7-9947-AEC9FCDAD068}" type="slidenum">
              <a:rPr lang="en-US" altLang="en-US" sz="1400" smtClean="0">
                <a:solidFill>
                  <a:srgbClr val="404040"/>
                </a:solidFill>
              </a:rPr>
              <a:pPr algn="l" eaLnBrk="1" hangingPunct="1"/>
              <a:t>29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288925" y="60325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76200" y="76200"/>
            <a:ext cx="899795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>
                <a:solidFill>
                  <a:srgbClr val="000000"/>
                </a:solidFill>
              </a:rPr>
              <a:t>You can edit scripts on Orion using the text-editor NANO</a:t>
            </a:r>
            <a:endParaRPr lang="en-US" altLang="en-US" sz="3200" dirty="0">
              <a:solidFill>
                <a:srgbClr val="000000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FB74F7D6-BCA2-460A-9648-AA173A11F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" y="1295400"/>
            <a:ext cx="8553890" cy="45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3772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BA1C0C04-0A7D-477F-8EA1-1A0E6690AC7E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3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490788" y="1894932"/>
            <a:ext cx="2259012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Overview</a:t>
            </a:r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2209800" y="3500857"/>
            <a:ext cx="2362200" cy="115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Get access to Orion, and transfer files</a:t>
            </a:r>
          </a:p>
        </p:txBody>
      </p:sp>
      <p:sp>
        <p:nvSpPr>
          <p:cNvPr id="6151" name="Rectangle 6"/>
          <p:cNvSpPr>
            <a:spLocks noChangeArrowheads="1"/>
          </p:cNvSpPr>
          <p:nvPr/>
        </p:nvSpPr>
        <p:spPr bwMode="auto">
          <a:xfrm>
            <a:off x="1808824" y="5286310"/>
            <a:ext cx="2754312" cy="78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Basic Linux commands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1C09F3-0019-4BB3-A327-4A1E26698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24" y="1339669"/>
            <a:ext cx="1836076" cy="137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k 2" descr="Papir">
            <a:extLst>
              <a:ext uri="{FF2B5EF4-FFF2-40B4-BE49-F238E27FC236}">
                <a16:creationId xmlns:a16="http://schemas.microsoft.com/office/drawing/2014/main" id="{13C6E63E-B163-42C7-93B8-18AD5E26E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074" y="3224974"/>
            <a:ext cx="1301614" cy="1301614"/>
          </a:xfrm>
          <a:prstGeom prst="rect">
            <a:avLst/>
          </a:prstGeom>
        </p:spPr>
      </p:pic>
      <p:pic>
        <p:nvPicPr>
          <p:cNvPr id="5" name="Grafikk 4" descr="Ulåst">
            <a:extLst>
              <a:ext uri="{FF2B5EF4-FFF2-40B4-BE49-F238E27FC236}">
                <a16:creationId xmlns:a16="http://schemas.microsoft.com/office/drawing/2014/main" id="{9D9FAD31-6177-48D5-8C4F-A60AD6F962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50" y="3370682"/>
            <a:ext cx="1008725" cy="100872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D843D6F-E450-4ACB-93BD-0B345851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4" y="4662771"/>
            <a:ext cx="1371600" cy="16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8">
            <a:extLst>
              <a:ext uri="{FF2B5EF4-FFF2-40B4-BE49-F238E27FC236}">
                <a16:creationId xmlns:a16="http://schemas.microsoft.com/office/drawing/2014/main" id="{F55D3046-5B8A-4BFC-8D62-F25CF13CE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2150"/>
            <a:ext cx="90297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000000"/>
                </a:solidFill>
              </a:rPr>
              <a:t>The second half walk you through an example of how to submit a job on Orion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7C03CD1D-61BE-4DAF-97EB-1265E7A3F17C}"/>
              </a:ext>
            </a:extLst>
          </p:cNvPr>
          <p:cNvSpPr/>
          <p:nvPr/>
        </p:nvSpPr>
        <p:spPr>
          <a:xfrm>
            <a:off x="0" y="1143000"/>
            <a:ext cx="4673600" cy="527730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D81AE1F5-7F61-42BB-A4A8-D4CB5D16A979}"/>
              </a:ext>
            </a:extLst>
          </p:cNvPr>
          <p:cNvCxnSpPr/>
          <p:nvPr/>
        </p:nvCxnSpPr>
        <p:spPr>
          <a:xfrm>
            <a:off x="4648200" y="1198449"/>
            <a:ext cx="0" cy="5410200"/>
          </a:xfrm>
          <a:prstGeom prst="line">
            <a:avLst/>
          </a:prstGeom>
          <a:ln w="412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Grafikk 7" descr="Bærbar datamaskin">
            <a:extLst>
              <a:ext uri="{FF2B5EF4-FFF2-40B4-BE49-F238E27FC236}">
                <a16:creationId xmlns:a16="http://schemas.microsoft.com/office/drawing/2014/main" id="{65904F71-11CF-42B3-A0E5-2AC28A9B6A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83535" y="1139368"/>
            <a:ext cx="1501329" cy="1501329"/>
          </a:xfrm>
          <a:prstGeom prst="rect">
            <a:avLst/>
          </a:prstGeom>
        </p:spPr>
      </p:pic>
      <p:pic>
        <p:nvPicPr>
          <p:cNvPr id="10" name="Grafikk 9" descr="Server">
            <a:extLst>
              <a:ext uri="{FF2B5EF4-FFF2-40B4-BE49-F238E27FC236}">
                <a16:creationId xmlns:a16="http://schemas.microsoft.com/office/drawing/2014/main" id="{76EEE6FB-4768-4F76-8151-47B0837E70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73800" y="2991074"/>
            <a:ext cx="1295400" cy="1295400"/>
          </a:xfrm>
          <a:prstGeom prst="rect">
            <a:avLst/>
          </a:prstGeom>
        </p:spPr>
      </p:pic>
      <p:pic>
        <p:nvPicPr>
          <p:cNvPr id="13" name="Grafikk 12" descr="Stolpediagram">
            <a:extLst>
              <a:ext uri="{FF2B5EF4-FFF2-40B4-BE49-F238E27FC236}">
                <a16:creationId xmlns:a16="http://schemas.microsoft.com/office/drawing/2014/main" id="{9DE88BD8-08B7-4996-86C7-5F02CB002E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51369" y="5070934"/>
            <a:ext cx="1295395" cy="1295395"/>
          </a:xfrm>
          <a:prstGeom prst="rect">
            <a:avLst/>
          </a:prstGeom>
        </p:spPr>
      </p:pic>
      <p:sp>
        <p:nvSpPr>
          <p:cNvPr id="14" name="Pil: ned 13">
            <a:extLst>
              <a:ext uri="{FF2B5EF4-FFF2-40B4-BE49-F238E27FC236}">
                <a16:creationId xmlns:a16="http://schemas.microsoft.com/office/drawing/2014/main" id="{EE3D066D-FF58-421B-BFF9-E779B1397C02}"/>
              </a:ext>
            </a:extLst>
          </p:cNvPr>
          <p:cNvSpPr/>
          <p:nvPr/>
        </p:nvSpPr>
        <p:spPr>
          <a:xfrm>
            <a:off x="6730998" y="2488296"/>
            <a:ext cx="434976" cy="4073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l: ned 21">
            <a:extLst>
              <a:ext uri="{FF2B5EF4-FFF2-40B4-BE49-F238E27FC236}">
                <a16:creationId xmlns:a16="http://schemas.microsoft.com/office/drawing/2014/main" id="{C9489DDE-F5D6-48F7-9D9C-44432A47E6D3}"/>
              </a:ext>
            </a:extLst>
          </p:cNvPr>
          <p:cNvSpPr/>
          <p:nvPr/>
        </p:nvSpPr>
        <p:spPr>
          <a:xfrm>
            <a:off x="6730998" y="4524946"/>
            <a:ext cx="434976" cy="4073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2847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12DC818-E5FF-422E-BD5A-31A74BBDC93B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0650"/>
            <a:ext cx="9023350" cy="107721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/>
              <a:t>To transfer files between your computer and Orion we can use the program PuTTY on Windows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0307FF7B-927C-4280-B32C-BC15EA577D4A}"/>
              </a:ext>
            </a:extLst>
          </p:cNvPr>
          <p:cNvSpPr txBox="1"/>
          <p:nvPr/>
        </p:nvSpPr>
        <p:spPr>
          <a:xfrm>
            <a:off x="231775" y="635531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https://www.putty.org/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53EBA069-3F33-41BA-8EB2-6AE147BC6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174788"/>
            <a:ext cx="6011520" cy="2785261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C852E6CF-8A0C-45AE-B1D2-F57E4BA4E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" y="1468160"/>
            <a:ext cx="8458200" cy="1461736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07FC3564-7379-4BAD-A3C4-532F3EFBCEB6}"/>
              </a:ext>
            </a:extLst>
          </p:cNvPr>
          <p:cNvSpPr/>
          <p:nvPr/>
        </p:nvSpPr>
        <p:spPr>
          <a:xfrm>
            <a:off x="1219200" y="5029200"/>
            <a:ext cx="2057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76F7E7F-8C31-4B6A-93D5-2AFB2C87EA74}"/>
              </a:ext>
            </a:extLst>
          </p:cNvPr>
          <p:cNvSpPr/>
          <p:nvPr/>
        </p:nvSpPr>
        <p:spPr>
          <a:xfrm>
            <a:off x="1219200" y="5653069"/>
            <a:ext cx="2057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4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4">
            <a:extLst>
              <a:ext uri="{FF2B5EF4-FFF2-40B4-BE49-F238E27FC236}">
                <a16:creationId xmlns:a16="http://schemas.microsoft.com/office/drawing/2014/main" id="{B0AABD33-D517-4F7E-B64C-95E5895FDEA3}"/>
              </a:ext>
            </a:extLst>
          </p:cNvPr>
          <p:cNvSpPr txBox="1">
            <a:spLocks/>
          </p:cNvSpPr>
          <p:nvPr/>
        </p:nvSpPr>
        <p:spPr>
          <a:xfrm>
            <a:off x="152400" y="152400"/>
            <a:ext cx="81534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 err="1"/>
              <a:t>MobaXterm</a:t>
            </a:r>
            <a:r>
              <a:rPr lang="nb-NO" dirty="0"/>
              <a:t> is an alternative to </a:t>
            </a:r>
            <a:r>
              <a:rPr lang="nb-NO" dirty="0" err="1"/>
              <a:t>PuTTY</a:t>
            </a:r>
            <a:r>
              <a:rPr lang="nb-NO" dirty="0"/>
              <a:t> (for Windows </a:t>
            </a:r>
            <a:r>
              <a:rPr lang="nb-NO" dirty="0" err="1"/>
              <a:t>users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)</a:t>
            </a:r>
          </a:p>
        </p:txBody>
      </p:sp>
      <p:sp>
        <p:nvSpPr>
          <p:cNvPr id="4" name="Plassholder for lysbildenummer 7">
            <a:extLst>
              <a:ext uri="{FF2B5EF4-FFF2-40B4-BE49-F238E27FC236}">
                <a16:creationId xmlns:a16="http://schemas.microsoft.com/office/drawing/2014/main" id="{FFBF418F-6C2A-4D41-8BB9-7FC98E74C0DE}"/>
              </a:ext>
            </a:extLst>
          </p:cNvPr>
          <p:cNvSpPr txBox="1">
            <a:spLocks/>
          </p:cNvSpPr>
          <p:nvPr/>
        </p:nvSpPr>
        <p:spPr>
          <a:xfrm>
            <a:off x="695325" y="6264000"/>
            <a:ext cx="2743200" cy="2031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3ED7E7-E538-48B7-BF27-18C497C3E180}" type="slidenum">
              <a:rPr lang="nb-NO" smtClean="0"/>
              <a:pPr/>
              <a:t>31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ECB973-46F9-48BF-8F57-8FF240A15677}"/>
              </a:ext>
            </a:extLst>
          </p:cNvPr>
          <p:cNvSpPr txBox="1">
            <a:spLocks/>
          </p:cNvSpPr>
          <p:nvPr/>
        </p:nvSpPr>
        <p:spPr>
          <a:xfrm>
            <a:off x="6781801" y="1524000"/>
            <a:ext cx="2133600" cy="4724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Download the </a:t>
            </a:r>
            <a:r>
              <a:rPr lang="en-US" sz="2000" dirty="0" err="1"/>
              <a:t>MobaXterm</a:t>
            </a:r>
            <a:r>
              <a:rPr lang="en-US" sz="2000" dirty="0"/>
              <a:t> software here:</a:t>
            </a:r>
          </a:p>
          <a:p>
            <a:r>
              <a:rPr lang="en-US" sz="2000" dirty="0">
                <a:hlinkClick r:id="rId2"/>
              </a:rPr>
              <a:t>https://mobaxterm.mobatek.net/download-home-edition.html</a:t>
            </a:r>
            <a:endParaRPr lang="en-US" sz="2000" dirty="0"/>
          </a:p>
          <a:p>
            <a:r>
              <a:rPr lang="en-US" sz="2000" dirty="0"/>
              <a:t>Direct download link </a:t>
            </a:r>
            <a:r>
              <a:rPr lang="en-US" sz="2000" dirty="0">
                <a:hlinkClick r:id="rId3"/>
              </a:rPr>
              <a:t>https://download.mobatek.net/2032020060430358/MobaXterm_Portable_v20.3.zip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F7AD053-E768-4200-8C6D-591F5A3A2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600200"/>
            <a:ext cx="6512687" cy="39156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19E3F-65A2-47A1-ABDF-C7629D0DFDA7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2514600"/>
            <a:ext cx="3780260" cy="9528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120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CF450C6-0730-4B10-B7ED-ADD67413A148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0650"/>
            <a:ext cx="9023350" cy="107721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/>
              <a:t>To transfer files using PSCP run the following command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1E266072-5A08-42D8-A628-8BD25561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1571069"/>
            <a:ext cx="6781800" cy="669807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FA20C93C-208B-456E-96E6-218B3B6A4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59" y="3581400"/>
            <a:ext cx="7849082" cy="317938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3D03C686-5DD3-4F94-9C0F-E1AA5F6BE577}"/>
              </a:ext>
            </a:extLst>
          </p:cNvPr>
          <p:cNvSpPr txBox="1"/>
          <p:nvPr/>
        </p:nvSpPr>
        <p:spPr>
          <a:xfrm>
            <a:off x="533401" y="3175594"/>
            <a:ext cx="754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Transfer</a:t>
            </a:r>
            <a:r>
              <a:rPr lang="en-US" b="1" dirty="0"/>
              <a:t> file to Orion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7BFC03E1-49F3-4E49-A4EB-3C96C89E79CF}"/>
              </a:ext>
            </a:extLst>
          </p:cNvPr>
          <p:cNvSpPr txBox="1"/>
          <p:nvPr/>
        </p:nvSpPr>
        <p:spPr>
          <a:xfrm>
            <a:off x="533401" y="4917599"/>
            <a:ext cx="754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Transfer file from Orion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2285CFB4-CD56-49AD-A227-5938F8BB6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56" y="5326220"/>
            <a:ext cx="7059010" cy="304843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9A40D76C-2860-4B0E-967B-BDCC60CD488E}"/>
              </a:ext>
            </a:extLst>
          </p:cNvPr>
          <p:cNvSpPr txBox="1"/>
          <p:nvPr/>
        </p:nvSpPr>
        <p:spPr>
          <a:xfrm>
            <a:off x="657970" y="6305192"/>
            <a:ext cx="7849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Mac and Linux users use the command </a:t>
            </a:r>
            <a:r>
              <a:rPr lang="en-US" sz="2400" b="1" dirty="0" err="1"/>
              <a:t>scp</a:t>
            </a:r>
            <a:r>
              <a:rPr lang="en-US" sz="2400" b="1" dirty="0"/>
              <a:t> instead of </a:t>
            </a:r>
            <a:r>
              <a:rPr lang="en-US" sz="2400" b="1" dirty="0" err="1"/>
              <a:t>pscp</a:t>
            </a:r>
            <a:r>
              <a:rPr lang="en-US" sz="2400" b="1" dirty="0"/>
              <a:t>.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E937041E-4046-40D3-983A-EDC92BAA1AE9}"/>
              </a:ext>
            </a:extLst>
          </p:cNvPr>
          <p:cNvSpPr txBox="1"/>
          <p:nvPr/>
        </p:nvSpPr>
        <p:spPr>
          <a:xfrm>
            <a:off x="914400" y="41148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Orion host name has changed to </a:t>
            </a:r>
            <a:r>
              <a:rPr lang="en-US" sz="2400" b="1" dirty="0">
                <a:solidFill>
                  <a:srgbClr val="FF0000"/>
                </a:solidFill>
              </a:rPr>
              <a:t>login.orion.nmbu.no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473322CE-044B-47EE-BDE6-03EED9243772}"/>
              </a:ext>
            </a:extLst>
          </p:cNvPr>
          <p:cNvSpPr/>
          <p:nvPr/>
        </p:nvSpPr>
        <p:spPr>
          <a:xfrm>
            <a:off x="1295400" y="1676400"/>
            <a:ext cx="990600" cy="3048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rgbClr val="E2E5D7"/>
                </a:solidFill>
              </a:rPr>
              <a:t>pscp</a:t>
            </a:r>
            <a:endParaRPr lang="en-US" sz="3200" dirty="0">
              <a:solidFill>
                <a:srgbClr val="E2E5D7"/>
              </a:solidFill>
            </a:endParaRP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6C5C6C97-58E0-407C-99D1-71395BF37E0E}"/>
              </a:ext>
            </a:extLst>
          </p:cNvPr>
          <p:cNvSpPr/>
          <p:nvPr/>
        </p:nvSpPr>
        <p:spPr>
          <a:xfrm>
            <a:off x="457200" y="3581400"/>
            <a:ext cx="762000" cy="3048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E2E5D7"/>
                </a:solidFill>
              </a:rPr>
              <a:t>pscp</a:t>
            </a:r>
            <a:endParaRPr lang="en-US" dirty="0">
              <a:solidFill>
                <a:srgbClr val="E2E5D7"/>
              </a:solidFill>
            </a:endParaRP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C41E9780-72F6-4B72-8BB6-E42718867F8C}"/>
              </a:ext>
            </a:extLst>
          </p:cNvPr>
          <p:cNvSpPr/>
          <p:nvPr/>
        </p:nvSpPr>
        <p:spPr>
          <a:xfrm>
            <a:off x="457200" y="5326240"/>
            <a:ext cx="685800" cy="312559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E2E5D7"/>
                </a:solidFill>
              </a:rPr>
              <a:t>pscp</a:t>
            </a:r>
            <a:endParaRPr lang="en-US" dirty="0">
              <a:solidFill>
                <a:srgbClr val="E2E5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7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9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FB23E3C3-38E8-4194-A4EE-455A23F0FC60}"/>
              </a:ext>
            </a:extLst>
          </p:cNvPr>
          <p:cNvSpPr txBox="1"/>
          <p:nvPr/>
        </p:nvSpPr>
        <p:spPr>
          <a:xfrm>
            <a:off x="1066800" y="38100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Change &lt;username&gt; to your actual Orion username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6EA3AA-AB0F-4219-9242-945DF15C7327}"/>
              </a:ext>
            </a:extLst>
          </p:cNvPr>
          <p:cNvSpPr txBox="1">
            <a:spLocks noChangeArrowheads="1"/>
          </p:cNvSpPr>
          <p:nvPr/>
        </p:nvSpPr>
        <p:spPr>
          <a:xfrm>
            <a:off x="146590" y="59323"/>
            <a:ext cx="9023350" cy="107721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Mac and Linux users have an SSH client already installed</a:t>
            </a: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C688143B-43BC-407A-A0C4-B09F73376E0D}"/>
              </a:ext>
            </a:extLst>
          </p:cNvPr>
          <p:cNvSpPr txBox="1"/>
          <p:nvPr/>
        </p:nvSpPr>
        <p:spPr>
          <a:xfrm>
            <a:off x="820068" y="2456727"/>
            <a:ext cx="7010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 on to Orion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DB0142F0-CAB1-4BAE-8635-A0514F96AAE9}"/>
              </a:ext>
            </a:extLst>
          </p:cNvPr>
          <p:cNvSpPr txBox="1"/>
          <p:nvPr/>
        </p:nvSpPr>
        <p:spPr>
          <a:xfrm>
            <a:off x="914400" y="2971801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ssh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 &lt;username&gt;@login.orion.nmbu.no</a:t>
            </a:r>
          </a:p>
        </p:txBody>
      </p:sp>
    </p:spTree>
    <p:extLst>
      <p:ext uri="{BB962C8B-B14F-4D97-AF65-F5344CB8AC3E}">
        <p14:creationId xmlns:p14="http://schemas.microsoft.com/office/powerpoint/2010/main" val="3311782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05DF4919-0EDE-4C86-906D-F9B2B581C9F6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34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15367" name="Text Box 4"/>
          <p:cNvSpPr txBox="1">
            <a:spLocks noChangeArrowheads="1"/>
          </p:cNvSpPr>
          <p:nvPr/>
        </p:nvSpPr>
        <p:spPr bwMode="auto">
          <a:xfrm>
            <a:off x="76200" y="76200"/>
            <a:ext cx="899795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000000"/>
                </a:solidFill>
              </a:rPr>
              <a:t>One option to run python programs on Orion is </a:t>
            </a:r>
            <a:r>
              <a:rPr lang="en-US" altLang="en-US" sz="3200">
                <a:solidFill>
                  <a:srgbClr val="000000"/>
                </a:solidFill>
              </a:rPr>
              <a:t>to use </a:t>
            </a:r>
            <a:r>
              <a:rPr lang="en-US" altLang="en-US" sz="3200" dirty="0">
                <a:solidFill>
                  <a:srgbClr val="000000"/>
                </a:solidFill>
              </a:rPr>
              <a:t>Containers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25F008-84BA-4147-B28D-61B588F78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250" b="18333"/>
          <a:stretch/>
        </p:blipFill>
        <p:spPr bwMode="auto">
          <a:xfrm>
            <a:off x="2133600" y="1143000"/>
            <a:ext cx="5257800" cy="318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495C513C-535A-46DA-9451-93CE0FC0F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733800"/>
            <a:ext cx="1895740" cy="1657581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C2AA4D33-81FF-4E6A-A306-52D3F75FD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4343400"/>
            <a:ext cx="3477110" cy="752580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3396BCA4-C8BA-4C65-8715-90911166D33A}"/>
              </a:ext>
            </a:extLst>
          </p:cNvPr>
          <p:cNvSpPr txBox="1"/>
          <p:nvPr/>
        </p:nvSpPr>
        <p:spPr>
          <a:xfrm>
            <a:off x="3505200" y="5029200"/>
            <a:ext cx="472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https://sylabs.io/singularity/</a:t>
            </a:r>
            <a:endParaRPr lang="en-US" dirty="0"/>
          </a:p>
          <a:p>
            <a:endParaRPr lang="en-US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AD2FEF3E-885A-4335-AB7D-17F8504CB4D8}"/>
              </a:ext>
            </a:extLst>
          </p:cNvPr>
          <p:cNvSpPr txBox="1"/>
          <p:nvPr/>
        </p:nvSpPr>
        <p:spPr>
          <a:xfrm>
            <a:off x="762000" y="6096000"/>
            <a:ext cx="8153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008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https://www.youtube.com/watch?v=xQ_vNmxibSg&amp;list=PLhC6xffTaBuUCfP7p07r6ZrrYHc_Fu816&amp;index=5&amp;ab_channel=YngveMoe</a:t>
            </a:r>
            <a:endParaRPr lang="en-US" sz="1800" dirty="0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B22D131-A822-40B7-89DC-71913A49DEBA}"/>
              </a:ext>
            </a:extLst>
          </p:cNvPr>
          <p:cNvSpPr txBox="1"/>
          <p:nvPr/>
        </p:nvSpPr>
        <p:spPr>
          <a:xfrm>
            <a:off x="762000" y="5791200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Youtube</a:t>
            </a:r>
            <a:r>
              <a:rPr lang="en-US" sz="2400" b="1" dirty="0"/>
              <a:t> Tutorial:</a:t>
            </a:r>
          </a:p>
        </p:txBody>
      </p:sp>
    </p:spTree>
    <p:extLst>
      <p:ext uri="{BB962C8B-B14F-4D97-AF65-F5344CB8AC3E}">
        <p14:creationId xmlns:p14="http://schemas.microsoft.com/office/powerpoint/2010/main" val="1365632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62F35F-56A4-42E9-BA6B-724085561CDD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0650"/>
            <a:ext cx="9023350" cy="107721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/>
              <a:t>You must use the singularity container to execute your program. 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CF4F5F64-90C2-4FFC-88A1-63CF88B52E4F}"/>
              </a:ext>
            </a:extLst>
          </p:cNvPr>
          <p:cNvSpPr/>
          <p:nvPr/>
        </p:nvSpPr>
        <p:spPr>
          <a:xfrm>
            <a:off x="76200" y="2438400"/>
            <a:ext cx="966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err="1">
                <a:latin typeface="Consolas" panose="020B0609020204030204" pitchFamily="49" charset="0"/>
              </a:rPr>
              <a:t>singularity</a:t>
            </a:r>
            <a:r>
              <a:rPr lang="nb-NO" sz="2400" dirty="0">
                <a:latin typeface="Consolas" panose="020B0609020204030204" pitchFamily="49" charset="0"/>
              </a:rPr>
              <a:t> </a:t>
            </a:r>
            <a:r>
              <a:rPr lang="nb-NO" sz="2400" dirty="0" err="1">
                <a:latin typeface="Consolas" panose="020B0609020204030204" pitchFamily="49" charset="0"/>
              </a:rPr>
              <a:t>exec</a:t>
            </a:r>
            <a:r>
              <a:rPr lang="nb-NO" sz="2400" dirty="0">
                <a:latin typeface="Consolas" panose="020B0609020204030204" pitchFamily="49" charset="0"/>
              </a:rPr>
              <a:t> --</a:t>
            </a:r>
            <a:r>
              <a:rPr lang="nb-NO" sz="2400" dirty="0" err="1">
                <a:latin typeface="Consolas" panose="020B0609020204030204" pitchFamily="49" charset="0"/>
              </a:rPr>
              <a:t>nv</a:t>
            </a:r>
            <a:r>
              <a:rPr lang="nb-NO" sz="2400" dirty="0">
                <a:latin typeface="Consolas" panose="020B0609020204030204" pitchFamily="49" charset="0"/>
              </a:rPr>
              <a:t> </a:t>
            </a:r>
            <a:r>
              <a:rPr lang="nb-NO" sz="2400" dirty="0" err="1">
                <a:latin typeface="Consolas" panose="020B0609020204030204" pitchFamily="49" charset="0"/>
              </a:rPr>
              <a:t>container.sif</a:t>
            </a:r>
            <a:r>
              <a:rPr lang="nb-NO" sz="2400" dirty="0">
                <a:latin typeface="Consolas" panose="020B0609020204030204" pitchFamily="49" charset="0"/>
              </a:rPr>
              <a:t> </a:t>
            </a:r>
            <a:r>
              <a:rPr lang="nb-NO" sz="2400" dirty="0" err="1">
                <a:latin typeface="Consolas" panose="020B0609020204030204" pitchFamily="49" charset="0"/>
              </a:rPr>
              <a:t>python</a:t>
            </a:r>
            <a:r>
              <a:rPr lang="nb-NO" sz="2400" dirty="0">
                <a:latin typeface="Consolas" panose="020B0609020204030204" pitchFamily="49" charset="0"/>
              </a:rPr>
              <a:t> example.py</a:t>
            </a:r>
            <a:endParaRPr lang="nb-NO" sz="24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5AF2AD70-53BF-4B0E-A18C-817305BEAC59}"/>
              </a:ext>
            </a:extLst>
          </p:cNvPr>
          <p:cNvSpPr/>
          <p:nvPr/>
        </p:nvSpPr>
        <p:spPr>
          <a:xfrm>
            <a:off x="76200" y="2286000"/>
            <a:ext cx="60960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A617E136-6212-4669-9BC0-E6B5F998C7C6}"/>
              </a:ext>
            </a:extLst>
          </p:cNvPr>
          <p:cNvSpPr/>
          <p:nvPr/>
        </p:nvSpPr>
        <p:spPr>
          <a:xfrm>
            <a:off x="6248400" y="2286000"/>
            <a:ext cx="2851150" cy="9144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F7A25047-2B17-4A2A-9382-526C407BCE1F}"/>
              </a:ext>
            </a:extLst>
          </p:cNvPr>
          <p:cNvSpPr/>
          <p:nvPr/>
        </p:nvSpPr>
        <p:spPr>
          <a:xfrm>
            <a:off x="0" y="2226964"/>
            <a:ext cx="6172200" cy="1077217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B0A6A250-CE0F-455A-BD52-87BE8C5ABD20}"/>
              </a:ext>
            </a:extLst>
          </p:cNvPr>
          <p:cNvSpPr/>
          <p:nvPr/>
        </p:nvSpPr>
        <p:spPr>
          <a:xfrm>
            <a:off x="6172200" y="2298701"/>
            <a:ext cx="2927350" cy="1005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6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356350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6EF8E0E3-1638-4155-9F9F-8E2EC4322A6A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36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137220" name="Text Box 4"/>
          <p:cNvSpPr txBox="1">
            <a:spLocks noChangeArrowheads="1"/>
          </p:cNvSpPr>
          <p:nvPr/>
        </p:nvSpPr>
        <p:spPr bwMode="auto">
          <a:xfrm>
            <a:off x="2999622" y="6078538"/>
            <a:ext cx="31638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dirty="0">
                <a:solidFill>
                  <a:schemeClr val="tx1"/>
                </a:solidFill>
              </a:rPr>
              <a:t>Next step: Full example</a:t>
            </a:r>
          </a:p>
        </p:txBody>
      </p:sp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76200" y="76200"/>
            <a:ext cx="899795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000000"/>
                </a:solidFill>
              </a:rPr>
              <a:t>We have now walked through the ingredients needed to submit your first job on Orion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2CE6FF-40AB-4A51-ABA7-2DF129D8A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1709738"/>
            <a:ext cx="56578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0604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356350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 dirty="0">
              <a:solidFill>
                <a:srgbClr val="404040"/>
              </a:solidFill>
            </a:endParaRPr>
          </a:p>
          <a:p>
            <a:pPr algn="l" eaLnBrk="1" hangingPunct="1"/>
            <a:fld id="{E741F888-5720-460F-A2A1-F2AEC21C1C69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4</a:t>
            </a:fld>
            <a:endParaRPr lang="en-US" altLang="en-US" sz="1400" dirty="0">
              <a:solidFill>
                <a:srgbClr val="404040"/>
              </a:solidFill>
            </a:endParaRPr>
          </a:p>
        </p:txBody>
      </p:sp>
      <p:sp>
        <p:nvSpPr>
          <p:cNvPr id="71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7175" name="Text Box 3"/>
          <p:cNvSpPr txBox="1">
            <a:spLocks noChangeArrowheads="1"/>
          </p:cNvSpPr>
          <p:nvPr/>
        </p:nvSpPr>
        <p:spPr bwMode="auto">
          <a:xfrm>
            <a:off x="76200" y="76200"/>
            <a:ext cx="695210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000000"/>
                </a:solidFill>
              </a:rPr>
              <a:t>More information about the cluster can be find in the official documentation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1C871FA-70E6-4741-BF27-FB714A1E2A9B}"/>
              </a:ext>
            </a:extLst>
          </p:cNvPr>
          <p:cNvSpPr/>
          <p:nvPr/>
        </p:nvSpPr>
        <p:spPr>
          <a:xfrm>
            <a:off x="533400" y="5562600"/>
            <a:ext cx="69521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Orion documentation</a:t>
            </a:r>
            <a:endParaRPr lang="en-US" b="1" dirty="0">
              <a:hlinkClick r:id="rId3"/>
            </a:endParaRPr>
          </a:p>
          <a:p>
            <a:r>
              <a:rPr lang="en-US" dirty="0">
                <a:hlinkClick r:id="rId3"/>
              </a:rPr>
              <a:t>https://nmbu-orion-support.readthedocs.io/en/latest/index.html</a:t>
            </a:r>
            <a:endParaRPr lang="en-US" dirty="0"/>
          </a:p>
          <a:p>
            <a:endParaRPr lang="en-US" dirty="0"/>
          </a:p>
        </p:txBody>
      </p:sp>
      <p:pic>
        <p:nvPicPr>
          <p:cNvPr id="7" name="Bilde 6" descr="Et bilde som inneholder fargerik, dekorert, flere&#10;&#10;Automatisk generert beskrivelse">
            <a:extLst>
              <a:ext uri="{FF2B5EF4-FFF2-40B4-BE49-F238E27FC236}">
                <a16:creationId xmlns:a16="http://schemas.microsoft.com/office/drawing/2014/main" id="{42E16851-C8C2-4B11-874C-0D76F35F8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52600"/>
            <a:ext cx="5410200" cy="290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427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5222F1C1-107B-46D2-8068-60F59CB42DCA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5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995C1A4-B556-4423-8838-1ACA8267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459566"/>
            <a:ext cx="9601200" cy="1280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15875" y="362728"/>
            <a:ext cx="9023350" cy="1077218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002060"/>
                </a:solidFill>
              </a:rPr>
              <a:t>Orion is a computer cluster capable of handling small-scale projects 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A4BA476F-246B-45DF-BA0E-25097B40741D}"/>
              </a:ext>
            </a:extLst>
          </p:cNvPr>
          <p:cNvSpPr/>
          <p:nvPr/>
        </p:nvSpPr>
        <p:spPr>
          <a:xfrm>
            <a:off x="457200" y="5932874"/>
            <a:ext cx="7543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04040"/>
                </a:solidFill>
                <a:latin typeface="Lato"/>
              </a:rPr>
              <a:t>Hosted by </a:t>
            </a:r>
            <a:r>
              <a:rPr lang="en-US" sz="2400" dirty="0">
                <a:solidFill>
                  <a:srgbClr val="9B59B6"/>
                </a:solidFill>
                <a:latin typeface="Lato"/>
                <a:hlinkClick r:id="rId4"/>
              </a:rPr>
              <a:t>NMBU</a:t>
            </a:r>
            <a:r>
              <a:rPr lang="en-US" sz="2400" dirty="0">
                <a:solidFill>
                  <a:srgbClr val="404040"/>
                </a:solidFill>
                <a:latin typeface="Lato"/>
              </a:rPr>
              <a:t> and </a:t>
            </a:r>
            <a:r>
              <a:rPr lang="en-US" sz="2400" dirty="0">
                <a:solidFill>
                  <a:srgbClr val="404040"/>
                </a:solidFill>
              </a:rPr>
              <a:t>operated</a:t>
            </a:r>
            <a:r>
              <a:rPr lang="en-US" sz="2400" dirty="0">
                <a:solidFill>
                  <a:srgbClr val="404040"/>
                </a:solidFill>
                <a:latin typeface="Lato"/>
              </a:rPr>
              <a:t> by </a:t>
            </a:r>
            <a:r>
              <a:rPr lang="en-US" sz="2400" dirty="0">
                <a:solidFill>
                  <a:srgbClr val="9B59B6"/>
                </a:solidFill>
                <a:latin typeface="Lato"/>
                <a:hlinkClick r:id="rId5"/>
              </a:rPr>
              <a:t>CIGENE</a:t>
            </a:r>
            <a:r>
              <a:rPr lang="en-US" sz="2400" dirty="0">
                <a:solidFill>
                  <a:srgbClr val="404040"/>
                </a:solidFill>
                <a:latin typeface="Lato"/>
              </a:rPr>
              <a:t> and the NMBU IT department.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1178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5222F1C1-107B-46D2-8068-60F59CB42DCA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6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120650"/>
            <a:ext cx="9023350" cy="1077218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The cluster is divided into different partitions, suitable for different jobs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C41D4CB-7E11-4DE6-B2A3-E99B4788DE3E}"/>
              </a:ext>
            </a:extLst>
          </p:cNvPr>
          <p:cNvSpPr txBox="1">
            <a:spLocks noChangeArrowheads="1"/>
          </p:cNvSpPr>
          <p:nvPr/>
        </p:nvSpPr>
        <p:spPr>
          <a:xfrm>
            <a:off x="731324" y="5753382"/>
            <a:ext cx="6180137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/>
              <a:t>For the second compulsory assignment in DAT300 we will only use the </a:t>
            </a:r>
            <a:r>
              <a:rPr lang="en-US" altLang="en-US" sz="2400" dirty="0" err="1"/>
              <a:t>gpu</a:t>
            </a:r>
            <a:r>
              <a:rPr lang="en-US" altLang="en-US" sz="2400" dirty="0"/>
              <a:t> partition</a:t>
            </a:r>
          </a:p>
        </p:txBody>
      </p:sp>
      <p:grpSp>
        <p:nvGrpSpPr>
          <p:cNvPr id="21" name="Gruppe 20">
            <a:extLst>
              <a:ext uri="{FF2B5EF4-FFF2-40B4-BE49-F238E27FC236}">
                <a16:creationId xmlns:a16="http://schemas.microsoft.com/office/drawing/2014/main" id="{E372A75B-0A7E-469E-9442-848EC24E9F3E}"/>
              </a:ext>
            </a:extLst>
          </p:cNvPr>
          <p:cNvGrpSpPr/>
          <p:nvPr/>
        </p:nvGrpSpPr>
        <p:grpSpPr>
          <a:xfrm>
            <a:off x="762000" y="2049513"/>
            <a:ext cx="7234520" cy="2601116"/>
            <a:chOff x="842681" y="1725329"/>
            <a:chExt cx="7234520" cy="2601116"/>
          </a:xfrm>
        </p:grpSpPr>
        <p:pic>
          <p:nvPicPr>
            <p:cNvPr id="3" name="Grafikk 2" descr="Server">
              <a:extLst>
                <a:ext uri="{FF2B5EF4-FFF2-40B4-BE49-F238E27FC236}">
                  <a16:creationId xmlns:a16="http://schemas.microsoft.com/office/drawing/2014/main" id="{7D22B754-A02A-451C-BC6D-3DB8736FF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681" y="1732241"/>
              <a:ext cx="1371601" cy="1371601"/>
            </a:xfrm>
            <a:prstGeom prst="rect">
              <a:avLst/>
            </a:prstGeom>
          </p:spPr>
        </p:pic>
        <p:pic>
          <p:nvPicPr>
            <p:cNvPr id="10" name="Grafikk 9" descr="Server">
              <a:extLst>
                <a:ext uri="{FF2B5EF4-FFF2-40B4-BE49-F238E27FC236}">
                  <a16:creationId xmlns:a16="http://schemas.microsoft.com/office/drawing/2014/main" id="{A9AD0A20-26BD-4CB1-813B-68F877D41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74575" y="1725329"/>
              <a:ext cx="1371601" cy="1371601"/>
            </a:xfrm>
            <a:prstGeom prst="rect">
              <a:avLst/>
            </a:prstGeom>
          </p:spPr>
        </p:pic>
        <p:pic>
          <p:nvPicPr>
            <p:cNvPr id="11" name="Grafikk 10" descr="Server">
              <a:extLst>
                <a:ext uri="{FF2B5EF4-FFF2-40B4-BE49-F238E27FC236}">
                  <a16:creationId xmlns:a16="http://schemas.microsoft.com/office/drawing/2014/main" id="{DEE4D285-2AD8-470E-92F3-23E245273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0600" y="1732241"/>
              <a:ext cx="1371601" cy="1371601"/>
            </a:xfrm>
            <a:prstGeom prst="rect">
              <a:avLst/>
            </a:prstGeom>
          </p:spPr>
        </p:pic>
        <p:pic>
          <p:nvPicPr>
            <p:cNvPr id="12" name="Grafikk 11" descr="Server">
              <a:extLst>
                <a:ext uri="{FF2B5EF4-FFF2-40B4-BE49-F238E27FC236}">
                  <a16:creationId xmlns:a16="http://schemas.microsoft.com/office/drawing/2014/main" id="{C3EC698D-E3B4-4BC5-ABD2-8C9DB3D04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5600" y="1725330"/>
              <a:ext cx="1371601" cy="1371601"/>
            </a:xfrm>
            <a:prstGeom prst="rect">
              <a:avLst/>
            </a:prstGeom>
          </p:spPr>
        </p:pic>
        <p:cxnSp>
          <p:nvCxnSpPr>
            <p:cNvPr id="14" name="Kobling: vinkel 13">
              <a:extLst>
                <a:ext uri="{FF2B5EF4-FFF2-40B4-BE49-F238E27FC236}">
                  <a16:creationId xmlns:a16="http://schemas.microsoft.com/office/drawing/2014/main" id="{3349CBC6-8534-4C87-9D7E-3A714B44B72C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rot="16200000" flipV="1">
              <a:off x="2446878" y="2185447"/>
              <a:ext cx="1222603" cy="3059393"/>
            </a:xfrm>
            <a:prstGeom prst="bentConnector3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Kobling: vinkel 15">
              <a:extLst>
                <a:ext uri="{FF2B5EF4-FFF2-40B4-BE49-F238E27FC236}">
                  <a16:creationId xmlns:a16="http://schemas.microsoft.com/office/drawing/2014/main" id="{C505147C-03FC-41F0-912F-474DBA98BDDF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rot="16200000" flipV="1">
              <a:off x="3409369" y="3147938"/>
              <a:ext cx="1229515" cy="1127499"/>
            </a:xfrm>
            <a:prstGeom prst="bentConnector3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Kobling: vinkel 17">
              <a:extLst>
                <a:ext uri="{FF2B5EF4-FFF2-40B4-BE49-F238E27FC236}">
                  <a16:creationId xmlns:a16="http://schemas.microsoft.com/office/drawing/2014/main" id="{332D3607-803E-41CA-BEDA-FD093DE35F79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rot="5400000" flipH="1" flipV="1">
              <a:off x="4425837" y="3265881"/>
              <a:ext cx="1222603" cy="898526"/>
            </a:xfrm>
            <a:prstGeom prst="bentConnector3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Kobling: vinkel 19">
              <a:extLst>
                <a:ext uri="{FF2B5EF4-FFF2-40B4-BE49-F238E27FC236}">
                  <a16:creationId xmlns:a16="http://schemas.microsoft.com/office/drawing/2014/main" id="{8E8CB4F9-351B-423E-BBB1-8481CCAA2843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rot="5400000" flipH="1" flipV="1">
              <a:off x="5374881" y="2309925"/>
              <a:ext cx="1229514" cy="2803526"/>
            </a:xfrm>
            <a:prstGeom prst="bentConnector3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ktangel 21">
            <a:extLst>
              <a:ext uri="{FF2B5EF4-FFF2-40B4-BE49-F238E27FC236}">
                <a16:creationId xmlns:a16="http://schemas.microsoft.com/office/drawing/2014/main" id="{A5C37DD2-41C7-4577-BAAC-11D7DED325A9}"/>
              </a:ext>
            </a:extLst>
          </p:cNvPr>
          <p:cNvSpPr/>
          <p:nvPr/>
        </p:nvSpPr>
        <p:spPr>
          <a:xfrm>
            <a:off x="490529" y="1734414"/>
            <a:ext cx="20188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dirty="0" err="1">
                <a:solidFill>
                  <a:srgbClr val="404040"/>
                </a:solidFill>
              </a:rPr>
              <a:t>verysmallmem</a:t>
            </a:r>
            <a:endParaRPr lang="en-US" sz="2400" dirty="0"/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B7339C89-62A6-41E7-B595-2976E3799A4C}"/>
              </a:ext>
            </a:extLst>
          </p:cNvPr>
          <p:cNvSpPr/>
          <p:nvPr/>
        </p:nvSpPr>
        <p:spPr>
          <a:xfrm>
            <a:off x="2680770" y="1724504"/>
            <a:ext cx="1483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dirty="0" err="1">
                <a:solidFill>
                  <a:srgbClr val="404040"/>
                </a:solidFill>
              </a:rPr>
              <a:t>smallmem</a:t>
            </a:r>
            <a:endParaRPr lang="en-US" sz="2400" dirty="0"/>
          </a:p>
        </p:txBody>
      </p:sp>
      <p:sp>
        <p:nvSpPr>
          <p:cNvPr id="26" name="Rektangel 25">
            <a:extLst>
              <a:ext uri="{FF2B5EF4-FFF2-40B4-BE49-F238E27FC236}">
                <a16:creationId xmlns:a16="http://schemas.microsoft.com/office/drawing/2014/main" id="{9CF0DCC6-7FBC-4288-8F9E-F16DEC54D9D9}"/>
              </a:ext>
            </a:extLst>
          </p:cNvPr>
          <p:cNvSpPr/>
          <p:nvPr/>
        </p:nvSpPr>
        <p:spPr>
          <a:xfrm>
            <a:off x="4709987" y="1724503"/>
            <a:ext cx="144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dirty="0" err="1">
                <a:solidFill>
                  <a:srgbClr val="404040"/>
                </a:solidFill>
              </a:rPr>
              <a:t>hugemem</a:t>
            </a:r>
            <a:endParaRPr lang="en-US" sz="2400" dirty="0"/>
          </a:p>
        </p:txBody>
      </p:sp>
      <p:sp>
        <p:nvSpPr>
          <p:cNvPr id="27" name="Rektangel 26">
            <a:extLst>
              <a:ext uri="{FF2B5EF4-FFF2-40B4-BE49-F238E27FC236}">
                <a16:creationId xmlns:a16="http://schemas.microsoft.com/office/drawing/2014/main" id="{E01AB07B-5129-443E-861A-5B0D788B7001}"/>
              </a:ext>
            </a:extLst>
          </p:cNvPr>
          <p:cNvSpPr/>
          <p:nvPr/>
        </p:nvSpPr>
        <p:spPr>
          <a:xfrm>
            <a:off x="6911461" y="1689739"/>
            <a:ext cx="6527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dirty="0" err="1">
                <a:solidFill>
                  <a:srgbClr val="404040"/>
                </a:solidFill>
              </a:rPr>
              <a:t>gpu</a:t>
            </a:r>
            <a:endParaRPr lang="en-US" sz="2400" dirty="0"/>
          </a:p>
        </p:txBody>
      </p:sp>
      <p:sp>
        <p:nvSpPr>
          <p:cNvPr id="23" name="Rektangel 22">
            <a:extLst>
              <a:ext uri="{FF2B5EF4-FFF2-40B4-BE49-F238E27FC236}">
                <a16:creationId xmlns:a16="http://schemas.microsoft.com/office/drawing/2014/main" id="{F5AE3423-D79B-411C-A0DC-78097D3E132A}"/>
              </a:ext>
            </a:extLst>
          </p:cNvPr>
          <p:cNvSpPr/>
          <p:nvPr/>
        </p:nvSpPr>
        <p:spPr>
          <a:xfrm>
            <a:off x="76200" y="1689739"/>
            <a:ext cx="6180137" cy="30654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1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BA516955-4825-421C-90CE-B3B6E2ED0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8592749" cy="3286584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7AFB3E6-318A-4F40-865B-ED000E35E61B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0650"/>
            <a:ext cx="9023350" cy="5847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/>
              <a:t>The cluster consists of different types of hardware</a:t>
            </a:r>
          </a:p>
        </p:txBody>
      </p:sp>
    </p:spTree>
    <p:extLst>
      <p:ext uri="{BB962C8B-B14F-4D97-AF65-F5344CB8AC3E}">
        <p14:creationId xmlns:p14="http://schemas.microsoft.com/office/powerpoint/2010/main" val="40088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8FF792F-FF5A-4B6F-BBA6-7F28DD1BAE40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0650"/>
            <a:ext cx="9023350" cy="107721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/>
              <a:t>To submit jobs to the cluster you need to write SLURM-scripts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B268CAD5-EE09-417F-8018-1C761E4EC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283" r="67" b="16713"/>
          <a:stretch/>
        </p:blipFill>
        <p:spPr>
          <a:xfrm>
            <a:off x="381000" y="1524000"/>
            <a:ext cx="4762500" cy="4727122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7D88C22F-42F2-4E2B-A827-15097337C04E}"/>
              </a:ext>
            </a:extLst>
          </p:cNvPr>
          <p:cNvSpPr txBox="1"/>
          <p:nvPr/>
        </p:nvSpPr>
        <p:spPr>
          <a:xfrm>
            <a:off x="5821033" y="3172701"/>
            <a:ext cx="3232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sbatch</a:t>
            </a:r>
            <a:r>
              <a:rPr lang="en-US" sz="2400" b="1" dirty="0"/>
              <a:t> job_script.sh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D9F4561-D493-4F54-9948-F3D7A891544F}"/>
              </a:ext>
            </a:extLst>
          </p:cNvPr>
          <p:cNvSpPr txBox="1"/>
          <p:nvPr/>
        </p:nvSpPr>
        <p:spPr>
          <a:xfrm>
            <a:off x="5821033" y="3697616"/>
            <a:ext cx="445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squeue</a:t>
            </a:r>
            <a:r>
              <a:rPr lang="en-US" sz="2400" b="1" dirty="0"/>
              <a:t> –u username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4498AB47-2C82-4456-AD2C-428DB5D8610C}"/>
              </a:ext>
            </a:extLst>
          </p:cNvPr>
          <p:cNvSpPr txBox="1"/>
          <p:nvPr/>
        </p:nvSpPr>
        <p:spPr>
          <a:xfrm>
            <a:off x="5867400" y="4191000"/>
            <a:ext cx="445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scancel</a:t>
            </a:r>
            <a:r>
              <a:rPr lang="en-US" sz="2400" b="1" dirty="0"/>
              <a:t> &lt;</a:t>
            </a:r>
            <a:r>
              <a:rPr lang="en-US" sz="2400" b="1" dirty="0" err="1"/>
              <a:t>job_id</a:t>
            </a:r>
            <a:r>
              <a:rPr lang="en-US" sz="2400" b="1" dirty="0"/>
              <a:t>&gt;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1CCFAB17-CFC3-49CD-85BF-30EC6F7C4BA9}"/>
              </a:ext>
            </a:extLst>
          </p:cNvPr>
          <p:cNvSpPr txBox="1"/>
          <p:nvPr/>
        </p:nvSpPr>
        <p:spPr>
          <a:xfrm>
            <a:off x="5462917" y="2554944"/>
            <a:ext cx="3232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SLURM commands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E54B0B96-216E-4CD1-9345-3CE88958F545}"/>
              </a:ext>
            </a:extLst>
          </p:cNvPr>
          <p:cNvSpPr/>
          <p:nvPr/>
        </p:nvSpPr>
        <p:spPr>
          <a:xfrm>
            <a:off x="76200" y="1197868"/>
            <a:ext cx="5386717" cy="5355332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8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8FF792F-FF5A-4B6F-BBA6-7F28DD1BAE40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0650"/>
            <a:ext cx="9023350" cy="5847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/>
              <a:t>The </a:t>
            </a:r>
            <a:r>
              <a:rPr lang="en-US" altLang="en-US" sz="3200" dirty="0" err="1"/>
              <a:t>slurm</a:t>
            </a:r>
            <a:r>
              <a:rPr lang="en-US" altLang="en-US" sz="3200" dirty="0"/>
              <a:t> variables must be defined for each job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07952CEA-F01F-4BE8-9A6A-88CF632C8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791" r="48478" b="-1"/>
          <a:stretch/>
        </p:blipFill>
        <p:spPr>
          <a:xfrm>
            <a:off x="592848" y="1371600"/>
            <a:ext cx="792745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17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b="1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</TotalTime>
  <Words>1372</Words>
  <Application>Microsoft Office PowerPoint</Application>
  <PresentationFormat>Skjermfremvisning (4:3)</PresentationFormat>
  <Paragraphs>269</Paragraphs>
  <Slides>36</Slides>
  <Notes>34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36</vt:i4>
      </vt:variant>
    </vt:vector>
  </HeadingPairs>
  <TitlesOfParts>
    <vt:vector size="41" baseType="lpstr">
      <vt:lpstr>Arial</vt:lpstr>
      <vt:lpstr>Calibri</vt:lpstr>
      <vt:lpstr>Consolas</vt:lpstr>
      <vt:lpstr>Lato</vt:lpstr>
      <vt:lpstr>Office Theme</vt:lpstr>
      <vt:lpstr>PowerPoint-presentasjon</vt:lpstr>
      <vt:lpstr>PowerPoint-presentasjon</vt:lpstr>
      <vt:lpstr>PowerPoint-presentasjon</vt:lpstr>
      <vt:lpstr>PowerPoint-presentasjon</vt:lpstr>
      <vt:lpstr>Orion is a computer cluster capable of handling small-scale projects </vt:lpstr>
      <vt:lpstr>The cluster is divided into different partitions, suitable for different jobs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borchern</dc:creator>
  <cp:lastModifiedBy>Runar Helin</cp:lastModifiedBy>
  <cp:revision>95</cp:revision>
  <dcterms:created xsi:type="dcterms:W3CDTF">2014-02-19T23:34:34Z</dcterms:created>
  <dcterms:modified xsi:type="dcterms:W3CDTF">2021-10-28T07:47:38Z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0484126-3486-41a9-802e-7f1e2277276c_Enabled">
    <vt:lpwstr>true</vt:lpwstr>
  </property>
  <property fmtid="{D5CDD505-2E9C-101B-9397-08002B2CF9AE}" pid="3" name="MSIP_Label_d0484126-3486-41a9-802e-7f1e2277276c_SetDate">
    <vt:lpwstr>2021-05-03T08:56:58Z</vt:lpwstr>
  </property>
  <property fmtid="{D5CDD505-2E9C-101B-9397-08002B2CF9AE}" pid="4" name="MSIP_Label_d0484126-3486-41a9-802e-7f1e2277276c_Method">
    <vt:lpwstr>Standard</vt:lpwstr>
  </property>
  <property fmtid="{D5CDD505-2E9C-101B-9397-08002B2CF9AE}" pid="5" name="MSIP_Label_d0484126-3486-41a9-802e-7f1e2277276c_Name">
    <vt:lpwstr>d0484126-3486-41a9-802e-7f1e2277276c</vt:lpwstr>
  </property>
  <property fmtid="{D5CDD505-2E9C-101B-9397-08002B2CF9AE}" pid="6" name="MSIP_Label_d0484126-3486-41a9-802e-7f1e2277276c_SiteId">
    <vt:lpwstr>eec01f8e-737f-43e3-9ed5-f8a59913bd82</vt:lpwstr>
  </property>
  <property fmtid="{D5CDD505-2E9C-101B-9397-08002B2CF9AE}" pid="7" name="MSIP_Label_d0484126-3486-41a9-802e-7f1e2277276c_ActionId">
    <vt:lpwstr>d9df01be-f5fc-4575-834d-1d08f8aee75f</vt:lpwstr>
  </property>
  <property fmtid="{D5CDD505-2E9C-101B-9397-08002B2CF9AE}" pid="8" name="MSIP_Label_d0484126-3486-41a9-802e-7f1e2277276c_ContentBits">
    <vt:lpwstr>0</vt:lpwstr>
  </property>
</Properties>
</file>